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3067050"/>
            <a:ext cx="33337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05064"/>
            <a:ext cx="11153775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733256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514475"/>
            <a:ext cx="64484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7800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19262"/>
            <a:ext cx="116967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717032"/>
            <a:ext cx="208823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68960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19" y="3210272"/>
            <a:ext cx="10991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1538287"/>
            <a:ext cx="4171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71625"/>
            <a:ext cx="107632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7301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7833" y="357301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31306"/>
            <a:ext cx="11377264" cy="2978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2062"/>
            <a:ext cx="116967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62112"/>
            <a:ext cx="112109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027" y="3428998"/>
            <a:ext cx="11365613" cy="2664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0650"/>
            <a:ext cx="117443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9715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23987"/>
            <a:ext cx="107442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14620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95916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157412"/>
            <a:ext cx="107727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016569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495425"/>
            <a:ext cx="97631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8287"/>
            <a:ext cx="11677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0580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81175"/>
            <a:ext cx="108013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71650"/>
            <a:ext cx="107727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4293096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6350"/>
            <a:ext cx="116681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3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5699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4475"/>
            <a:ext cx="116776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50912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11760"/>
            <a:ext cx="98964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09737"/>
            <a:ext cx="106870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0432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3729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5921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0240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0857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63050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