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255342"/>
            <a:ext cx="56388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37" y="3745979"/>
            <a:ext cx="108299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638" y="5385555"/>
            <a:ext cx="857765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309826"/>
            <a:ext cx="43434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2774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76872"/>
            <a:ext cx="10153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068960"/>
            <a:ext cx="10801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937061"/>
            <a:ext cx="10801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677841"/>
            <a:ext cx="10801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499644"/>
            <a:ext cx="10801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395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6412"/>
            <a:ext cx="116776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6350"/>
            <a:ext cx="10962134" cy="55092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0443" y="1276350"/>
            <a:ext cx="3810000" cy="3867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2060848"/>
            <a:ext cx="64807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2859501"/>
            <a:ext cx="64807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681303"/>
            <a:ext cx="64807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4317910"/>
            <a:ext cx="64807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5243885"/>
            <a:ext cx="64807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3392" y="6088837"/>
            <a:ext cx="64807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04864"/>
            <a:ext cx="849630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878" y="3040210"/>
            <a:ext cx="8916498" cy="1684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52897"/>
            <a:ext cx="1169670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209800"/>
            <a:ext cx="109918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728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2268" y="3822348"/>
            <a:ext cx="391754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268" y="4690449"/>
            <a:ext cx="85260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268" y="5616423"/>
            <a:ext cx="85260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276872"/>
            <a:ext cx="83153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42817"/>
            <a:ext cx="86409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71600"/>
            <a:ext cx="113538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823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185987"/>
            <a:ext cx="110871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2025-12-16T07:35:24Z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