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604962"/>
            <a:ext cx="70770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772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25144"/>
            <a:ext cx="80962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7331" y="1916832"/>
            <a:ext cx="69246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8437"/>
          <a:stretch/>
        </p:blipFill>
        <p:spPr>
          <a:xfrm>
            <a:off x="271462" y="1295400"/>
            <a:ext cx="11649075" cy="1773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086" y="3212976"/>
            <a:ext cx="31718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85987"/>
            <a:ext cx="111156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96952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62175"/>
            <a:ext cx="117729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2441"/>
            <a:ext cx="10729192" cy="47304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249658"/>
            <a:ext cx="7109594" cy="573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6716" y="2204864"/>
            <a:ext cx="4415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716" y="3049816"/>
            <a:ext cx="5423260" cy="1339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6716" y="4635548"/>
            <a:ext cx="44151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716" y="5457350"/>
            <a:ext cx="8303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716" y="6151831"/>
            <a:ext cx="8303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109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10000"/>
            <a:ext cx="3795142" cy="29912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62411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4060651"/>
            <a:ext cx="43815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157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81275"/>
            <a:ext cx="110490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9000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4975"/>
            <a:ext cx="116871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2900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82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75525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74178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84406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564082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258175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28800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554775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318704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221088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157192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2594" y="5157192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940" y="6093296"/>
            <a:ext cx="40659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8907" y="6093296"/>
            <a:ext cx="49927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205037"/>
            <a:ext cx="91725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32856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351" y="2908360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351" y="3834335"/>
            <a:ext cx="66967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442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557337"/>
            <a:ext cx="8105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5085184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57400"/>
            <a:ext cx="107442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933056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251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5544616" cy="3294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445224"/>
            <a:ext cx="10945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030" y="1268760"/>
            <a:ext cx="1391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4732" y="2183160"/>
            <a:ext cx="1391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1375" y="2183160"/>
            <a:ext cx="1391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0089" y="3074410"/>
            <a:ext cx="13911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64951" y="3919362"/>
            <a:ext cx="12077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713" y="4903211"/>
            <a:ext cx="12077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393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725144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00647"/>
            <a:ext cx="95050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271712"/>
            <a:ext cx="103441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924" y="2852936"/>
            <a:ext cx="106446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24" y="3859934"/>
            <a:ext cx="106446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2157412"/>
            <a:ext cx="67913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1452"/>
            <a:ext cx="11763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059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90687"/>
            <a:ext cx="115824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1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76400"/>
            <a:ext cx="118681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4" y="1860698"/>
            <a:ext cx="44386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697" y="4725144"/>
            <a:ext cx="80867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419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005064"/>
            <a:ext cx="4210050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3861048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2025-12-16T08:19:35Z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