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3105150"/>
            <a:ext cx="51911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10906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23975"/>
            <a:ext cx="111156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79382"/>
            <a:ext cx="10441160" cy="5533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7578" y="2661506"/>
            <a:ext cx="11727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5046" y="3587480"/>
            <a:ext cx="12393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00200"/>
            <a:ext cx="11287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792" y="3573016"/>
            <a:ext cx="11300770" cy="16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81175"/>
            <a:ext cx="116967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3732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66862"/>
            <a:ext cx="116205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672960" cy="533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77" y="1340768"/>
            <a:ext cx="11248239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041" y="597276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00262"/>
            <a:ext cx="111156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7919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14500"/>
            <a:ext cx="110013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084246"/>
            <a:ext cx="1105852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81212"/>
            <a:ext cx="111728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57300"/>
            <a:ext cx="110299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62125"/>
            <a:ext cx="110585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10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05012"/>
            <a:ext cx="117348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06896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9270" y="412225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828800"/>
            <a:ext cx="103727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90687"/>
            <a:ext cx="112490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47887"/>
            <a:ext cx="110966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2043112"/>
            <a:ext cx="67341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43050"/>
            <a:ext cx="11572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3512"/>
            <a:ext cx="117062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545" y="35035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1216" y="4545289"/>
            <a:ext cx="5711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6850"/>
            <a:ext cx="11220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1556792"/>
            <a:ext cx="1692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2744" y="2575364"/>
            <a:ext cx="56274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652" y="3536063"/>
            <a:ext cx="31443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6770" y="4577785"/>
            <a:ext cx="44652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0145"/>
            <a:ext cx="111156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14870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397" y="2533442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604" y="3528865"/>
            <a:ext cx="49223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179" y="4570587"/>
            <a:ext cx="34706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7" y="4509120"/>
            <a:ext cx="1485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736" y="5516118"/>
            <a:ext cx="4961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86025"/>
            <a:ext cx="112585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6490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3514" y="2564904"/>
            <a:ext cx="29330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936" y="3573016"/>
            <a:ext cx="3520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3573016"/>
            <a:ext cx="940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2025-12-16T10:14:45Z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