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266950"/>
            <a:ext cx="84010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38275"/>
            <a:ext cx="111823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798" y="2564904"/>
            <a:ext cx="46941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798" y="3525602"/>
            <a:ext cx="46941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798" y="4648346"/>
            <a:ext cx="46941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1600" y="2564904"/>
            <a:ext cx="5637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1600" y="3525602"/>
            <a:ext cx="5637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1600" y="4648346"/>
            <a:ext cx="56370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5699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772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1150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9287"/>
            <a:ext cx="116300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077072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68865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13795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20792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20387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70389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54006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784573"/>
            <a:ext cx="54006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5153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3068960"/>
            <a:ext cx="896066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724" y="4653136"/>
            <a:ext cx="896066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724" y="5764305"/>
            <a:ext cx="896066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40768"/>
            <a:ext cx="11305256" cy="46990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168414"/>
            <a:ext cx="8292364" cy="6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2487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645024"/>
            <a:ext cx="90010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29000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7442" y="4598043"/>
            <a:ext cx="20030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110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81162"/>
            <a:ext cx="107632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849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690" y="428040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4937"/>
            <a:ext cx="116109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64293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33056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997927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92696"/>
            <a:ext cx="59721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700808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684656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784251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60697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913993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7742" y="49983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44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89738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032" y="4219752"/>
            <a:ext cx="5241567" cy="1081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5762557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34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52565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86075"/>
            <a:ext cx="5256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3416090"/>
            <a:ext cx="5429212" cy="1165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932373"/>
            <a:ext cx="5429212" cy="1165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09750"/>
            <a:ext cx="11582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211"/>
          <a:stretch/>
        </p:blipFill>
        <p:spPr>
          <a:xfrm>
            <a:off x="767408" y="1268760"/>
            <a:ext cx="10369152" cy="53418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9202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047"/>
          <a:stretch/>
        </p:blipFill>
        <p:spPr>
          <a:xfrm>
            <a:off x="767408" y="1346347"/>
            <a:ext cx="9865096" cy="5511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65512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41016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74393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0234" y="3400236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0234" y="4268337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0234" y="5066990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40234" y="6062413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