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105150"/>
            <a:ext cx="66960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07013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62112"/>
            <a:ext cx="107156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364" y="2908126"/>
            <a:ext cx="54292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21297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1723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52562"/>
            <a:ext cx="106680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2112"/>
            <a:ext cx="117157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57337"/>
            <a:ext cx="110680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262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76425"/>
            <a:ext cx="105346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7400"/>
            <a:ext cx="116205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9856"/>
            <a:ext cx="11696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06896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6554" y="306896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029659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57350"/>
            <a:ext cx="103346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3525"/>
            <a:ext cx="116490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584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020004"/>
            <a:ext cx="7595641" cy="37584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220278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105632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80928"/>
            <a:ext cx="100012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780928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1090" y="3789040"/>
            <a:ext cx="43668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918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10873208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85912"/>
            <a:ext cx="107346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166937"/>
            <a:ext cx="99822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289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3943" y="367351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609850"/>
            <a:ext cx="108108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94116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36724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192" y="1374105"/>
            <a:ext cx="3676650" cy="473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168122"/>
            <a:ext cx="7162800" cy="2133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52575"/>
            <a:ext cx="10887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157192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441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85200"/>
            <a:ext cx="10441160" cy="5528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023913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4012"/>
            <a:ext cx="115824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1442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