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63" r:id="rId11"/>
    <p:sldId id="332" r:id="rId12"/>
    <p:sldId id="333" r:id="rId13"/>
    <p:sldId id="334" r:id="rId14"/>
    <p:sldId id="335" r:id="rId15"/>
    <p:sldId id="33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0" y="2492896"/>
            <a:ext cx="574357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636" y="3933056"/>
            <a:ext cx="96107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764704"/>
            <a:ext cx="4924425" cy="604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412776"/>
            <a:ext cx="32289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8434" y="831378"/>
            <a:ext cx="5057775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1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5845"/>
            <a:ext cx="116967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00250"/>
            <a:ext cx="110775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1188"/>
            <a:ext cx="110680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293096"/>
            <a:ext cx="8064896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9243"/>
            <a:ext cx="83439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32856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51428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21088"/>
            <a:ext cx="8208912" cy="163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975651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74568"/>
            <a:ext cx="10369152" cy="52467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143417"/>
            <a:ext cx="7541562" cy="6699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700808"/>
            <a:ext cx="9793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636912"/>
            <a:ext cx="10657184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416281"/>
            <a:ext cx="9793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6180210"/>
            <a:ext cx="9793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04714"/>
            <a:ext cx="116300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0100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71625"/>
            <a:ext cx="116967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645024"/>
            <a:ext cx="295232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89087"/>
            <a:ext cx="117062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000250"/>
            <a:ext cx="110394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787" y="404812"/>
            <a:ext cx="4924425" cy="604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112" y="471487"/>
            <a:ext cx="5057775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951547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753519"/>
            <a:ext cx="40324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760516"/>
            <a:ext cx="8280920" cy="1269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738312"/>
            <a:ext cx="108489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3066" y="4221088"/>
            <a:ext cx="54429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00584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429000"/>
            <a:ext cx="11115675" cy="260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36560" y="5252814"/>
            <a:ext cx="819150" cy="552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7188" y="2494302"/>
            <a:ext cx="67408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188" y="3397126"/>
            <a:ext cx="7316964" cy="1760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188" y="5225928"/>
            <a:ext cx="119254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2025-12-16T09:50:28Z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