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4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05137"/>
            <a:ext cx="71247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8050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84984"/>
            <a:ext cx="3457575" cy="308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35560" y="314096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284984"/>
            <a:ext cx="35528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068960"/>
            <a:ext cx="11521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47875"/>
            <a:ext cx="109537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43062"/>
            <a:ext cx="109728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352263"/>
            <a:ext cx="345638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9892707" cy="3179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185620"/>
            <a:ext cx="4123405" cy="23042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321297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43062"/>
            <a:ext cx="10982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771650"/>
            <a:ext cx="101822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93743"/>
            <a:ext cx="10153128" cy="152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95222"/>
            <a:ext cx="10153128" cy="1527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55721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604867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00250"/>
            <a:ext cx="110013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012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47173"/>
            <a:ext cx="403244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68975"/>
            <a:ext cx="51845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33846"/>
            <a:ext cx="51845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09725"/>
            <a:ext cx="110013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7301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6305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77768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321154"/>
            <a:ext cx="77768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36239"/>
            <a:ext cx="77768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201110"/>
            <a:ext cx="777686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82196"/>
            <a:ext cx="14954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56197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122834"/>
            <a:ext cx="4857750" cy="3057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4" y="4194001"/>
            <a:ext cx="9058275" cy="261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640" y="3284984"/>
            <a:ext cx="632842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640" y="4257257"/>
            <a:ext cx="97128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640" y="5113784"/>
            <a:ext cx="97128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640" y="5993460"/>
            <a:ext cx="97128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9246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186" y="2564904"/>
            <a:ext cx="764905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186" y="3363557"/>
            <a:ext cx="764905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186" y="4347405"/>
            <a:ext cx="764905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186" y="5203932"/>
            <a:ext cx="764905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85184"/>
            <a:ext cx="100965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0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53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1051316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33399"/>
            <a:ext cx="1051316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82523"/>
            <a:ext cx="10513168" cy="16546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95425"/>
            <a:ext cx="11058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433512"/>
            <a:ext cx="766762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401571"/>
            <a:ext cx="27717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15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30120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76387"/>
            <a:ext cx="10915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0531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1155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420888"/>
            <a:ext cx="2743200" cy="386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5487119"/>
            <a:ext cx="5019675" cy="1038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6360" y="2434021"/>
            <a:ext cx="2771775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3068960"/>
            <a:ext cx="849694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226428"/>
            <a:ext cx="8496944" cy="2298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3915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97716"/>
            <a:ext cx="31683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7138" y="2897716"/>
            <a:ext cx="31683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48" y="3869990"/>
            <a:ext cx="6422847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248" y="4784390"/>
            <a:ext cx="6422847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19250"/>
            <a:ext cx="10953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9507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09787"/>
            <a:ext cx="110204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487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08518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47825"/>
            <a:ext cx="11020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7301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45468"/>
            <a:ext cx="110775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3" y="3798949"/>
            <a:ext cx="2808312" cy="30144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8495" y="400506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2025-12-16T04:51:46Z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