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033712"/>
            <a:ext cx="71151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419350"/>
            <a:ext cx="1096327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64502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1057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70485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50121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149716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66787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79208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48747"/>
            <a:ext cx="79208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372433"/>
            <a:ext cx="792088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3058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670460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851078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6297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84984"/>
            <a:ext cx="92890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864261"/>
            <a:ext cx="928903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81187"/>
            <a:ext cx="108966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0218"/>
            <a:ext cx="80486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852936"/>
            <a:ext cx="244827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65104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270488"/>
            <a:ext cx="8496944" cy="1470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66912"/>
            <a:ext cx="110966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1060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43711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6246" y="443711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056" y="5386236"/>
            <a:ext cx="11009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4950"/>
            <a:ext cx="110871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101917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061179"/>
            <a:ext cx="79928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071687"/>
            <a:ext cx="101727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3060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784" y="4365104"/>
            <a:ext cx="61883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784" y="5337378"/>
            <a:ext cx="10364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82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0584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797152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10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76009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73016"/>
            <a:ext cx="345638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5181897"/>
            <a:ext cx="345638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8869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52531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13230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850779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00250"/>
            <a:ext cx="109156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00025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6119"/>
            <a:ext cx="110013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9611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01617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24075"/>
            <a:ext cx="110394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1049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38325"/>
            <a:ext cx="110394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2494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861048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94116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420888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94116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00200"/>
            <a:ext cx="10991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636912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2025-12-16T03:59:54Z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