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286000"/>
            <a:ext cx="85534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9723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30761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762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940" y="3140968"/>
            <a:ext cx="6358139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940" y="4726700"/>
            <a:ext cx="6358139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65246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68960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52808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534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8064896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740835"/>
            <a:ext cx="8064896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60512"/>
            <a:ext cx="115443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365104"/>
            <a:ext cx="825817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4006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14600"/>
            <a:ext cx="116014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233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99536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19350"/>
            <a:ext cx="115633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85725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45024"/>
            <a:ext cx="73448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277055"/>
            <a:ext cx="734481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9180"/>
            <a:ext cx="11782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19270" y="31409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951" y="414908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5438" y="4149080"/>
            <a:ext cx="1507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905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591588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33512"/>
            <a:ext cx="102965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85520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34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8856984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05439"/>
            <a:ext cx="8856984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66850"/>
            <a:ext cx="11906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76450"/>
            <a:ext cx="108108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928812"/>
            <a:ext cx="94202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69342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722223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636171"/>
            <a:ext cx="79928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5752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2514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1200"/>
            <a:ext cx="116395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1650"/>
            <a:ext cx="11496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2962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8887"/>
            <a:ext cx="116205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19350"/>
            <a:ext cx="116776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57301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8529"/>
            <a:ext cx="11279510" cy="54828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4769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439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149080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0882" y="5352848"/>
            <a:ext cx="4199613" cy="1172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24125"/>
            <a:ext cx="106394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89778"/>
            <a:ext cx="2808312" cy="131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9687"/>
            <a:ext cx="116205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62" y="1844824"/>
            <a:ext cx="1098232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16776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898551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1800" y="4167189"/>
            <a:ext cx="3206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