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813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3014662"/>
            <a:ext cx="110490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70485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12976"/>
            <a:ext cx="67687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740834"/>
            <a:ext cx="67687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80728"/>
            <a:ext cx="7810500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48880"/>
            <a:ext cx="835292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149079"/>
            <a:ext cx="8352928" cy="1057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734811"/>
            <a:ext cx="8352928" cy="1057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4943"/>
            <a:ext cx="10106025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87849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130046"/>
            <a:ext cx="87849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542157"/>
            <a:ext cx="87849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48958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933055"/>
            <a:ext cx="4392488" cy="1151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50292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12976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104227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55245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3122" y="3140968"/>
            <a:ext cx="672898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122" y="4865596"/>
            <a:ext cx="672898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56959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861048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879620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484784"/>
            <a:ext cx="36766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84984"/>
            <a:ext cx="4392488" cy="122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893865"/>
            <a:ext cx="4392488" cy="122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02593"/>
            <a:ext cx="67341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642" y="3068960"/>
            <a:ext cx="709158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642" y="4509120"/>
            <a:ext cx="709158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642" y="5987454"/>
            <a:ext cx="7091582" cy="825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76104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56673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119118"/>
            <a:ext cx="2664296" cy="1317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703294"/>
            <a:ext cx="2664296" cy="1317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2025-12-16T03:56:06Z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