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2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2" r:id="rId20"/>
    <p:sldId id="341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3071812"/>
            <a:ext cx="100774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0500" cy="2828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674318"/>
            <a:ext cx="2952750" cy="3067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419401"/>
            <a:ext cx="4848225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32" y="5387610"/>
            <a:ext cx="5076023" cy="77769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1459" y="335028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85106"/>
            <a:ext cx="11639550" cy="2647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535635"/>
            <a:ext cx="3190875" cy="3133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19736" y="3140968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284984"/>
            <a:ext cx="3590925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58770" y="2420888"/>
            <a:ext cx="14611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021660"/>
            <a:ext cx="10277475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32600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72505"/>
            <a:ext cx="118014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62162"/>
            <a:ext cx="111156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93305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762125"/>
            <a:ext cx="110966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43077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907220"/>
            <a:ext cx="3914229" cy="29061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4149080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09861"/>
            <a:ext cx="11601450" cy="3343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3933056"/>
            <a:ext cx="3848100" cy="281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00696" y="3789040"/>
            <a:ext cx="1542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8705"/>
            <a:ext cx="116490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077072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6091" y="5107219"/>
            <a:ext cx="9955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3094" y="5107219"/>
            <a:ext cx="9955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0047"/>
            <a:ext cx="116300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898" y="1340768"/>
            <a:ext cx="10071670" cy="5454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594928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966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509120"/>
            <a:ext cx="835292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552" y="4725144"/>
            <a:ext cx="107918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28825"/>
            <a:ext cx="107537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62162"/>
            <a:ext cx="108204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38300"/>
            <a:ext cx="107823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07582"/>
            <a:ext cx="10445427" cy="40055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5061" y="5179751"/>
            <a:ext cx="6031099" cy="148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857375"/>
            <a:ext cx="106394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346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509837"/>
            <a:ext cx="1108710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50100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9584953" cy="5819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2637"/>
            <a:ext cx="11499726" cy="54787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140968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8175" y="5131814"/>
            <a:ext cx="16339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4362" y="5131814"/>
            <a:ext cx="16339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3196"/>
            <a:ext cx="116586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35699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3" y="4317691"/>
            <a:ext cx="8298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6821" y="5313114"/>
            <a:ext cx="8298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5728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5719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5644"/>
            <a:ext cx="116681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140968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90675"/>
            <a:ext cx="116300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486025"/>
            <a:ext cx="1125855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9000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2025-12-16T09:41:12Z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