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9" r:id="rId7"/>
    <p:sldId id="328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0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0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3009900"/>
            <a:ext cx="85058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81150"/>
            <a:ext cx="116776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3789040"/>
            <a:ext cx="105918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439463"/>
            <a:ext cx="44767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2277" y="3896891"/>
            <a:ext cx="4675634" cy="2901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4507"/>
          <a:stretch/>
        </p:blipFill>
        <p:spPr>
          <a:xfrm>
            <a:off x="281211" y="1250827"/>
            <a:ext cx="11696700" cy="26102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005064"/>
            <a:ext cx="411480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4821933"/>
            <a:ext cx="3816424" cy="70638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512" y="299695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99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756" y="3831164"/>
            <a:ext cx="5541236" cy="30268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8543925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28800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543200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376577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198379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135929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6038755"/>
            <a:ext cx="86409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9687"/>
            <a:ext cx="117824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80541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5301208"/>
            <a:ext cx="98393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5" y="2024062"/>
            <a:ext cx="37147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8518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1888976"/>
            <a:ext cx="43434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787" y="5247853"/>
            <a:ext cx="94964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924944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6669" y="4846342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6183" y="5805264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3656"/>
            <a:ext cx="117062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7918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299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04551"/>
            <a:ext cx="88569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68480"/>
            <a:ext cx="88569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813432"/>
            <a:ext cx="71287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4813432"/>
            <a:ext cx="247698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4722" y="5733256"/>
            <a:ext cx="247698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7451" y="5733256"/>
            <a:ext cx="247698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32497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805264"/>
            <a:ext cx="730567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1484784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672" y="2238144"/>
            <a:ext cx="9222695" cy="2563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6614" y="4869160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6614" y="5771985"/>
            <a:ext cx="72728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595562"/>
            <a:ext cx="107537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584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400" y="2204864"/>
            <a:ext cx="107682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400" y="3084540"/>
            <a:ext cx="107682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400" y="4091538"/>
            <a:ext cx="10768215" cy="1137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400" y="5387902"/>
            <a:ext cx="1076821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348880"/>
            <a:ext cx="952500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348880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212" y="3251704"/>
            <a:ext cx="8799099" cy="1689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4503"/>
            <a:ext cx="118967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54038"/>
            <a:ext cx="108585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5013176"/>
            <a:ext cx="388843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87758" y="321297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0056" y="4196824"/>
            <a:ext cx="25337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63055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908720"/>
            <a:ext cx="432435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3670126"/>
            <a:ext cx="7896225" cy="3143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2131" y="1028071"/>
            <a:ext cx="4524375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3392" y="5013176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6112771"/>
            <a:ext cx="9937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443"/>
            <a:ext cx="117729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21288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38287"/>
            <a:ext cx="117062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9963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47812"/>
            <a:ext cx="116586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4945732"/>
            <a:ext cx="95059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0" y="2132856"/>
            <a:ext cx="29718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930538"/>
            <a:ext cx="3188593" cy="28828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306896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14512"/>
            <a:ext cx="116205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3102818"/>
            <a:ext cx="346710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25885"/>
            <a:ext cx="1107757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37869" y="216559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71700"/>
            <a:ext cx="117348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3" y="1268761"/>
            <a:ext cx="10297143" cy="41525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414452"/>
            <a:ext cx="5330078" cy="13989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6694" y="2708920"/>
            <a:ext cx="5265290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558" y="5421263"/>
            <a:ext cx="29682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1700" y="5421263"/>
            <a:ext cx="29682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8110" y="6057870"/>
            <a:ext cx="54874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2025-12-16T08:01:46Z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