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3090862"/>
            <a:ext cx="78390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438400"/>
            <a:ext cx="11153775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438400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5331" y="3503271"/>
            <a:ext cx="21108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81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24944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185987"/>
            <a:ext cx="110585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7787"/>
            <a:ext cx="116205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653136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14512"/>
            <a:ext cx="115633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38262"/>
            <a:ext cx="110299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79560"/>
            <a:ext cx="10363894" cy="54618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229200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957387"/>
            <a:ext cx="109823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573016"/>
            <a:ext cx="11449272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271712"/>
            <a:ext cx="1105852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157192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457450"/>
            <a:ext cx="11649075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564904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08086" y="3606625"/>
            <a:ext cx="21004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04864"/>
            <a:ext cx="69342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05012"/>
            <a:ext cx="116490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60848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1027"/>
            <a:ext cx="11089232" cy="54303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95425"/>
            <a:ext cx="115919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4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81212"/>
            <a:ext cx="117633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204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2025-12-16T09:07:04Z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