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3" r:id="rId10"/>
    <p:sldId id="334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3057525"/>
            <a:ext cx="10991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7505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212976"/>
            <a:ext cx="734481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775557"/>
            <a:ext cx="7344816" cy="1237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2105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807612"/>
            <a:ext cx="84249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81057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45358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5504"/>
            <a:ext cx="82089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1630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00" y="3284984"/>
            <a:ext cx="883524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00" y="4778118"/>
            <a:ext cx="8835243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77533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48075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570819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80295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11450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4076321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6372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24029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6086475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845768"/>
            <a:ext cx="56769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20887"/>
            <a:ext cx="6192688" cy="1306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969532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918656"/>
            <a:ext cx="70567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6582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838" y="2445482"/>
            <a:ext cx="7270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838" y="3533502"/>
            <a:ext cx="7270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2025-12-16T03:57:14Z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