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25" y="3076575"/>
            <a:ext cx="950595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5013176"/>
            <a:ext cx="1005840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1844824"/>
            <a:ext cx="5543550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60" y="4077072"/>
            <a:ext cx="4543425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312783"/>
            <a:ext cx="11639550" cy="268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28048" y="3068960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8717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896302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564904"/>
            <a:ext cx="91450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456154"/>
            <a:ext cx="9145016" cy="11969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5076609"/>
            <a:ext cx="9145016" cy="11969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772816"/>
            <a:ext cx="7515225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797152"/>
            <a:ext cx="8610600" cy="1171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3590752"/>
            <a:ext cx="18722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5640" y="3429001"/>
            <a:ext cx="2448272" cy="1115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27779" y="3429001"/>
            <a:ext cx="3142885" cy="1115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092" y="4829538"/>
            <a:ext cx="9001331" cy="1115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4437112"/>
            <a:ext cx="17976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9377" y="5517232"/>
            <a:ext cx="17976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62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7260"/>
            <a:ext cx="11725275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5945498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01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4725" y="2060848"/>
            <a:ext cx="5162550" cy="3076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4450" y="5373216"/>
            <a:ext cx="956310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263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6" y="4064843"/>
            <a:ext cx="5086350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340768"/>
            <a:ext cx="11658600" cy="2695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84032" y="3140968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80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44491"/>
            <a:ext cx="11089232" cy="55942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5949280"/>
            <a:ext cx="17281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132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19250"/>
            <a:ext cx="116776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293096"/>
            <a:ext cx="12241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87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896302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132856"/>
            <a:ext cx="9865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070405"/>
            <a:ext cx="9865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112127"/>
            <a:ext cx="9865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957079"/>
            <a:ext cx="9865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5848329"/>
            <a:ext cx="9865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3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3352"/>
            <a:ext cx="1179195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781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0135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46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1212" y="1447800"/>
            <a:ext cx="802957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02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484784"/>
            <a:ext cx="914400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348880"/>
            <a:ext cx="79208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182257"/>
            <a:ext cx="79208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061933"/>
            <a:ext cx="79208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4941609"/>
            <a:ext cx="79208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5902308"/>
            <a:ext cx="79208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202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196752"/>
            <a:ext cx="841057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0750" y="2060848"/>
            <a:ext cx="857765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0750" y="2852936"/>
            <a:ext cx="857765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0750" y="3762326"/>
            <a:ext cx="857765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0750" y="4584129"/>
            <a:ext cx="857765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0750" y="5521679"/>
            <a:ext cx="857765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21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2176462"/>
            <a:ext cx="10896600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50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566862"/>
            <a:ext cx="1126807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65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133600"/>
            <a:ext cx="11572875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996952"/>
            <a:ext cx="223224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013176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636912"/>
            <a:ext cx="10201275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9339" y="1700808"/>
            <a:ext cx="4476750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4112468"/>
            <a:ext cx="5200650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1268760"/>
            <a:ext cx="11734800" cy="2743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22854" y="3140968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86805"/>
            <a:ext cx="1174432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34725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4005064"/>
            <a:ext cx="4143375" cy="2552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9776" y="4071739"/>
            <a:ext cx="4133850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66850"/>
            <a:ext cx="1173480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652370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2025-12-16T07:50:48Z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