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3119437"/>
            <a:ext cx="88773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501317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5918"/>
            <a:ext cx="117729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633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5733256"/>
            <a:ext cx="51845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74961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3164607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3928537"/>
            <a:ext cx="9577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3025"/>
            <a:ext cx="117252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71703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9546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60769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19362"/>
            <a:ext cx="107727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427777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071687"/>
            <a:ext cx="89535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6293" y="2420888"/>
            <a:ext cx="46005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905" y="1340768"/>
            <a:ext cx="694372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6293" y="2489726"/>
            <a:ext cx="46196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62484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492896"/>
            <a:ext cx="452437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4479" y="2492896"/>
            <a:ext cx="46767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7337"/>
            <a:ext cx="116490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9415"/>
            <a:ext cx="10642476" cy="556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3114675"/>
            <a:ext cx="98869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99631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870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988" y="3945855"/>
            <a:ext cx="98055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988" y="4952852"/>
            <a:ext cx="10699470" cy="1905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3821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0561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10789"/>
            <a:ext cx="58326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3" y="3510789"/>
            <a:ext cx="27084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601" y="4494637"/>
            <a:ext cx="98879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530120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1704975"/>
            <a:ext cx="46958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1137"/>
            <a:ext cx="116395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678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013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883" y="3140968"/>
            <a:ext cx="3895725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3212976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628775"/>
            <a:ext cx="108108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600200"/>
            <a:ext cx="108870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725144"/>
            <a:ext cx="1944216" cy="5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717032"/>
            <a:ext cx="1296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1752600"/>
            <a:ext cx="90201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4080" y="2564904"/>
            <a:ext cx="81743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4080" y="3490879"/>
            <a:ext cx="81743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4080" y="4405279"/>
            <a:ext cx="81743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564904"/>
            <a:ext cx="88773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5084018"/>
            <a:ext cx="109728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980728"/>
            <a:ext cx="4667250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08401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7325"/>
            <a:ext cx="116109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810781"/>
            <a:ext cx="10513168" cy="35187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361855"/>
            <a:ext cx="3421601" cy="24515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16080" y="342900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38337"/>
            <a:ext cx="117919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933056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