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38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3052762"/>
            <a:ext cx="66294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62112"/>
            <a:ext cx="110585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414587"/>
            <a:ext cx="1106805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1137"/>
            <a:ext cx="11610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57325"/>
            <a:ext cx="117252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98964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581275"/>
            <a:ext cx="117729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728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140968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78517"/>
            <a:ext cx="7848872" cy="2476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3913" y="2708920"/>
            <a:ext cx="2200679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204864"/>
            <a:ext cx="328612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04137" y="3680936"/>
            <a:ext cx="2172383" cy="2556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00212"/>
            <a:ext cx="117729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2593"/>
            <a:ext cx="111252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2198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81150"/>
            <a:ext cx="116681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21769" y="342900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749" y="4365104"/>
            <a:ext cx="13898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17602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924944"/>
            <a:ext cx="9296400" cy="89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92494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4581128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85937"/>
            <a:ext cx="108680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987" y="3645024"/>
            <a:ext cx="10690597" cy="1427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1168"/>
            <a:ext cx="116967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057400"/>
            <a:ext cx="101155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600200"/>
            <a:ext cx="108680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24744"/>
            <a:ext cx="63817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844824"/>
            <a:ext cx="2160240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9635"/>
            <a:ext cx="108775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95050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85242"/>
            <a:ext cx="11305256" cy="20841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2575"/>
            <a:ext cx="11715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463948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338387"/>
            <a:ext cx="108299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37481"/>
            <a:ext cx="107727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837460"/>
            <a:ext cx="5064380" cy="39759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429000"/>
            <a:ext cx="2016224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090737"/>
            <a:ext cx="60960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71625"/>
            <a:ext cx="116014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6178" y="5277275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6421"/>
            <a:ext cx="10793090" cy="52509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580526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71625"/>
            <a:ext cx="117729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19312"/>
            <a:ext cx="112109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2025-12-16T10:11:53Z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