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24" r:id="rId2"/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5" r:id="rId13"/>
    <p:sldId id="334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3124200"/>
            <a:ext cx="112395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57793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5493221"/>
            <a:ext cx="10172700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4287" y="1665709"/>
            <a:ext cx="454342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66862"/>
            <a:ext cx="1154430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443711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1662112"/>
            <a:ext cx="579120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68760"/>
            <a:ext cx="11734800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4908376"/>
            <a:ext cx="100584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624012"/>
            <a:ext cx="110966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9172575" cy="344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933" y="4901902"/>
            <a:ext cx="9134475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8932" y="3933056"/>
            <a:ext cx="993959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8932" y="4916904"/>
            <a:ext cx="993959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8932" y="5912327"/>
            <a:ext cx="993959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452687"/>
            <a:ext cx="11639550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09725"/>
            <a:ext cx="116871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7" y="3501008"/>
            <a:ext cx="397137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9307" y="4438557"/>
            <a:ext cx="33084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9645"/>
            <a:ext cx="1170622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0506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24905"/>
            <a:ext cx="1166812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5157192"/>
            <a:ext cx="30243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509837"/>
            <a:ext cx="10753725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415555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628775"/>
            <a:ext cx="108013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8707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217006"/>
            <a:ext cx="7704856" cy="30203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8972550" cy="2486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293096"/>
            <a:ext cx="9182100" cy="752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3447943"/>
            <a:ext cx="92890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316044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64152" y="4316044"/>
            <a:ext cx="28126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07745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348880"/>
            <a:ext cx="65527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298004"/>
            <a:ext cx="7848872" cy="12831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791138"/>
            <a:ext cx="10441160" cy="12831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44624"/>
            <a:ext cx="5295900" cy="134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556792"/>
            <a:ext cx="6115050" cy="4629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6040" y="1652042"/>
            <a:ext cx="537210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73467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7632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28498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94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043112"/>
            <a:ext cx="1170622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996952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132856"/>
            <a:ext cx="93345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76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888682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420888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312138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180239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106214"/>
            <a:ext cx="90010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493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7760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972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00200"/>
            <a:ext cx="116871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819275"/>
            <a:ext cx="1160145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78092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82612"/>
            <a:ext cx="1162050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37791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24062"/>
            <a:ext cx="1165860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4005064"/>
            <a:ext cx="28803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90675"/>
            <a:ext cx="116967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266825"/>
            <a:ext cx="10734675" cy="432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617" y="5733256"/>
            <a:ext cx="8867775" cy="657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776" y="4943103"/>
            <a:ext cx="96487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776" y="5718607"/>
            <a:ext cx="96487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2025-12-16T09:38:59Z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