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333625"/>
            <a:ext cx="6172200" cy="219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72008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81342"/>
            <a:ext cx="72008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448627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19301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426298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52587"/>
            <a:ext cx="116967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76350"/>
            <a:ext cx="113061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912" y="3933056"/>
            <a:ext cx="3420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912" y="4928478"/>
            <a:ext cx="3420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56864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941168"/>
            <a:ext cx="6264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6040762"/>
            <a:ext cx="6264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704975"/>
            <a:ext cx="119348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4365104"/>
            <a:ext cx="105918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124744"/>
            <a:ext cx="38766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510" y="3951318"/>
            <a:ext cx="2800977" cy="27929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1268760"/>
            <a:ext cx="117062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3140968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438400"/>
            <a:ext cx="113061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0100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021485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6730" y="4021485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5229200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68960"/>
            <a:ext cx="5616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13912"/>
            <a:ext cx="56166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48231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6767" y="5048231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80928"/>
            <a:ext cx="687705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789040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72816"/>
            <a:ext cx="117443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00017"/>
            <a:ext cx="28289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44225" cy="523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5265" y="1347446"/>
            <a:ext cx="3390900" cy="3552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2380962"/>
            <a:ext cx="7416824" cy="1696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65203"/>
            <a:ext cx="4392488" cy="63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121730"/>
            <a:ext cx="6336704" cy="63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966681"/>
            <a:ext cx="6336704" cy="635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70104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4166" y="2348880"/>
            <a:ext cx="73760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166" y="3182257"/>
            <a:ext cx="73760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166" y="4050358"/>
            <a:ext cx="73760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166" y="5045781"/>
            <a:ext cx="737604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4167" y="5867584"/>
            <a:ext cx="34156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7124" y="5867584"/>
            <a:ext cx="34156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5428"/>
            <a:ext cx="10642476" cy="550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47775"/>
            <a:ext cx="109537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124" y="1988840"/>
            <a:ext cx="6196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124" y="3007412"/>
            <a:ext cx="65569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124" y="3887088"/>
            <a:ext cx="65569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124" y="4894086"/>
            <a:ext cx="65569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79152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5506" y="6185783"/>
            <a:ext cx="797242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700808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696231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575907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444008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301208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464" y="6110762"/>
            <a:ext cx="8136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47937"/>
            <a:ext cx="116300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47937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6292" y="2547937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67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77533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429000"/>
            <a:ext cx="4419600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747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93821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5" y="3890131"/>
            <a:ext cx="3024337" cy="29232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49" y="1268760"/>
            <a:ext cx="10749451" cy="26476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99695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2292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2025-12-16T08:37:41Z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