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19437"/>
            <a:ext cx="61817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85925"/>
            <a:ext cx="111347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007" y="3501008"/>
            <a:ext cx="5932033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5500"/>
            <a:ext cx="116395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666" y="1496692"/>
            <a:ext cx="111347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84784"/>
            <a:ext cx="28538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4506" y="2457057"/>
            <a:ext cx="38073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90963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470" y="3113745"/>
            <a:ext cx="96189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470" y="3970272"/>
            <a:ext cx="96189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301208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6026"/>
            <a:ext cx="117348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6021288"/>
            <a:ext cx="4680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356992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780" y="4352415"/>
            <a:ext cx="16358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5851" y="4352415"/>
            <a:ext cx="2820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376" y="5347838"/>
            <a:ext cx="31273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796"/>
            <a:ext cx="117062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0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4513"/>
            <a:ext cx="116205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15719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870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66862"/>
            <a:ext cx="108108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2088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251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0027"/>
            <a:ext cx="108966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077072"/>
            <a:ext cx="1111262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83534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770" y="2348880"/>
            <a:ext cx="749346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770" y="4221088"/>
            <a:ext cx="74934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770" y="5216510"/>
            <a:ext cx="74934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90997"/>
            <a:ext cx="117062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66837"/>
            <a:ext cx="107727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95437"/>
            <a:ext cx="107537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57300"/>
            <a:ext cx="107442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52537"/>
            <a:ext cx="107727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422" y="2996952"/>
            <a:ext cx="10290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422" y="3969225"/>
            <a:ext cx="10290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422" y="4860476"/>
            <a:ext cx="10290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276872"/>
            <a:ext cx="84010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24025"/>
            <a:ext cx="109347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645024"/>
            <a:ext cx="1130525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212"/>
            <a:ext cx="116490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5699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66937"/>
            <a:ext cx="1153477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78904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1150"/>
            <a:ext cx="116586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4675" y="3501008"/>
            <a:ext cx="29736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4484856"/>
            <a:ext cx="29736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43037"/>
            <a:ext cx="116109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71056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1150"/>
            <a:ext cx="11744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