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100387"/>
            <a:ext cx="84010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47875"/>
            <a:ext cx="117157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9969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1015" y="402709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3501" y="400394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1200"/>
            <a:ext cx="116776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3306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3439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0200"/>
            <a:ext cx="11677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73016"/>
            <a:ext cx="4608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58197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845147"/>
            <a:ext cx="76328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840570"/>
            <a:ext cx="7632848" cy="1388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8750"/>
            <a:ext cx="116681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90297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76139"/>
            <a:ext cx="119348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571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933575"/>
            <a:ext cx="99060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01317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0147" y="501317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92896"/>
            <a:ext cx="82200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3050"/>
            <a:ext cx="116586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92896"/>
            <a:ext cx="62646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8775"/>
            <a:ext cx="11658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861048"/>
            <a:ext cx="1087320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372" y="5811205"/>
            <a:ext cx="70238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95500"/>
            <a:ext cx="115443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4400"/>
            <a:ext cx="8928992" cy="5281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403" y="6210650"/>
            <a:ext cx="7535235" cy="6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05975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7348" y="2348880"/>
            <a:ext cx="54306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348" y="3205407"/>
            <a:ext cx="101111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348" y="4108232"/>
            <a:ext cx="101111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348" y="5149952"/>
            <a:ext cx="10111140" cy="1101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86201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577195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852936"/>
            <a:ext cx="85248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85925"/>
            <a:ext cx="115633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2268" y="249289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4572" y="343044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5007" y="439114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3606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348880"/>
            <a:ext cx="116300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28208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101060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4606"/>
            <a:ext cx="117633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6481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52625"/>
            <a:ext cx="107442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62225"/>
            <a:ext cx="116109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290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157412"/>
            <a:ext cx="111537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2660"/>
            <a:ext cx="9721080" cy="55207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291217"/>
            <a:ext cx="5616624" cy="542238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060848"/>
            <a:ext cx="42484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