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7925" y="3119437"/>
            <a:ext cx="72961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0137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1085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132856"/>
            <a:ext cx="10729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39854"/>
            <a:ext cx="10729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077403"/>
            <a:ext cx="10729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968654"/>
            <a:ext cx="10729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790456"/>
            <a:ext cx="10729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77652"/>
            <a:ext cx="110966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35918"/>
            <a:ext cx="1186815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590675"/>
            <a:ext cx="110204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3429000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581275"/>
            <a:ext cx="11010900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548330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00187"/>
            <a:ext cx="116395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04950"/>
            <a:ext cx="110680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581128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47812"/>
            <a:ext cx="116681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33525"/>
            <a:ext cx="110490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5634"/>
            <a:ext cx="11233248" cy="54357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995487"/>
            <a:ext cx="1096327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060848"/>
            <a:ext cx="907732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62112"/>
            <a:ext cx="1172527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836712"/>
            <a:ext cx="9334500" cy="545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6237312"/>
            <a:ext cx="100965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394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562100"/>
            <a:ext cx="111347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7" y="836713"/>
            <a:ext cx="9793088" cy="54180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601" y="6309320"/>
            <a:ext cx="1066800" cy="43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99957" y="184482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20950" y="184482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99957" y="271292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20950" y="271292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71864" y="3581028"/>
            <a:ext cx="23762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20950" y="358102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99957" y="449542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720950" y="449542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27848" y="5363529"/>
            <a:ext cx="252027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40216" y="5363529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066925"/>
            <a:ext cx="1113472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831532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843156"/>
            <a:ext cx="8640960" cy="7379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769130"/>
            <a:ext cx="8640960" cy="7379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741404"/>
            <a:ext cx="8640960" cy="7379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9119"/>
          <a:stretch/>
        </p:blipFill>
        <p:spPr>
          <a:xfrm>
            <a:off x="407368" y="1340768"/>
            <a:ext cx="11115675" cy="35283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204864"/>
            <a:ext cx="11377264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005064"/>
            <a:ext cx="76328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268760"/>
            <a:ext cx="1100137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996952"/>
            <a:ext cx="11058525" cy="3829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227803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204864"/>
            <a:ext cx="806767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996952"/>
            <a:ext cx="79208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969226"/>
            <a:ext cx="79208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514475"/>
            <a:ext cx="1111567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419204"/>
            <a:ext cx="35283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8328" y="3419204"/>
            <a:ext cx="2476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2510" y="4472500"/>
            <a:ext cx="17270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93279"/>
            <a:ext cx="1177290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24000"/>
            <a:ext cx="110966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4928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65403" y="4541615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071687"/>
            <a:ext cx="1096327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93305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9826"/>
            <a:ext cx="116300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2025-12-16T09:46:00Z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