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3067050"/>
            <a:ext cx="1089660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762" y="1981200"/>
            <a:ext cx="913447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512" y="2043112"/>
            <a:ext cx="856297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557337"/>
            <a:ext cx="108775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7755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680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1364141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8840" y="1364141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04086" y="1364141"/>
            <a:ext cx="126432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52814" y="2394288"/>
            <a:ext cx="15508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976437"/>
            <a:ext cx="1094422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824037"/>
            <a:ext cx="1107757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2582" y="2833904"/>
            <a:ext cx="11304058" cy="3043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96241"/>
            <a:ext cx="11233248" cy="5517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66850"/>
            <a:ext cx="1100137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56490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7270"/>
            <a:ext cx="1168717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4509120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662" y="1919287"/>
            <a:ext cx="844867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1567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265263"/>
            <a:ext cx="8229600" cy="438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24021" y="250718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975" y="2505075"/>
            <a:ext cx="878205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2025-12-16T10:17:13Z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