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371725"/>
            <a:ext cx="82296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4725" cy="547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052736"/>
            <a:ext cx="3409950" cy="320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5418" y="2204864"/>
            <a:ext cx="7566805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418" y="5144833"/>
            <a:ext cx="75668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418" y="5989785"/>
            <a:ext cx="756680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66962"/>
            <a:ext cx="118014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0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57350"/>
            <a:ext cx="116300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72817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48320"/>
            <a:ext cx="5112568" cy="1712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916017"/>
            <a:ext cx="5112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38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852936"/>
            <a:ext cx="67818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666381"/>
            <a:ext cx="80648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9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5828"/>
            <a:ext cx="11336660" cy="555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2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068960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71786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863037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3150" y="4863037"/>
            <a:ext cx="43204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334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4238" y="3895535"/>
            <a:ext cx="5731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895535"/>
            <a:ext cx="30963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4368" y="4995130"/>
            <a:ext cx="83680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4368" y="5851657"/>
            <a:ext cx="836805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136585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0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76375"/>
            <a:ext cx="110966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39305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0752" y="5301208"/>
            <a:ext cx="973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7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1821"/>
            <a:ext cx="10862320" cy="55115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5949280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3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6594"/>
            <a:ext cx="108013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1166" y="2204864"/>
            <a:ext cx="57948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166" y="3072965"/>
            <a:ext cx="57948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166" y="3906342"/>
            <a:ext cx="57948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166" y="4832317"/>
            <a:ext cx="57948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166" y="5816165"/>
            <a:ext cx="579487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8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69437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306" y="2852936"/>
            <a:ext cx="73468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306" y="3799500"/>
            <a:ext cx="73468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6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443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2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71637"/>
            <a:ext cx="10715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0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7918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68960"/>
            <a:ext cx="604867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53136"/>
            <a:ext cx="89289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82341"/>
            <a:ext cx="89289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6088397"/>
            <a:ext cx="89289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1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0218"/>
            <a:ext cx="105537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41472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628550"/>
            <a:ext cx="10225136" cy="2232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6012936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5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89439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868" y="2204864"/>
            <a:ext cx="95946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9868" y="2910919"/>
            <a:ext cx="95946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868" y="3674849"/>
            <a:ext cx="95946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868" y="4577674"/>
            <a:ext cx="95946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868" y="5272155"/>
            <a:ext cx="4266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8328" y="5272155"/>
            <a:ext cx="4912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374" y="6093958"/>
            <a:ext cx="4912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5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774382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142" y="2924944"/>
            <a:ext cx="8612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142" y="3816194"/>
            <a:ext cx="861220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4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085975"/>
            <a:ext cx="118395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988840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7122" y="4002835"/>
            <a:ext cx="27148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8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556066" cy="569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6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19250"/>
            <a:ext cx="118205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91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81150"/>
            <a:ext cx="11649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79429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3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3480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112" y="4225627"/>
            <a:ext cx="5057775" cy="2371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212976"/>
            <a:ext cx="7374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3512"/>
            <a:ext cx="117062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429000"/>
            <a:ext cx="368617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556792"/>
            <a:ext cx="110204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438682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71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192"/>
            <a:ext cx="48387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91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2025-12-16T07:54:18Z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