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140968"/>
            <a:ext cx="2664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95500"/>
            <a:ext cx="116681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06896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9225"/>
            <a:ext cx="114585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340768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00250"/>
            <a:ext cx="116395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933056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81150"/>
            <a:ext cx="117062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9185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6021288"/>
            <a:ext cx="6343650" cy="53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4365104"/>
            <a:ext cx="734481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6021288"/>
            <a:ext cx="66967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4975"/>
            <a:ext cx="116776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501008"/>
            <a:ext cx="8448675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300697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33248" cy="45916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932461"/>
            <a:ext cx="8910070" cy="6468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8010" y="508518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90725"/>
            <a:ext cx="117348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00506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9160"/>
            <a:ext cx="116490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7889" y="386104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6036" y="5817169"/>
            <a:ext cx="28298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95425"/>
            <a:ext cx="116205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412776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54723" y="1412776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3568" y="3473069"/>
            <a:ext cx="39548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5166" y="4437112"/>
            <a:ext cx="14488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76387"/>
            <a:ext cx="107442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346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6718" y="3356992"/>
            <a:ext cx="6665425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3461" y="1556792"/>
            <a:ext cx="4037931" cy="3816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785937"/>
            <a:ext cx="1071562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072062"/>
            <a:ext cx="6238875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5644"/>
            <a:ext cx="109537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9657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420888"/>
            <a:ext cx="76390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442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013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1676400"/>
            <a:ext cx="96774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8554" y="3068960"/>
            <a:ext cx="1017599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554" y="4075956"/>
            <a:ext cx="10175998" cy="11056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013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2085975"/>
            <a:ext cx="89725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828925"/>
            <a:ext cx="105156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14487"/>
            <a:ext cx="116490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8478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47800"/>
            <a:ext cx="116586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7062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933056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47800"/>
            <a:ext cx="116395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2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2025-12-16T07:44:57Z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