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75" y="3057525"/>
            <a:ext cx="59626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052830"/>
            <a:ext cx="9848850" cy="342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140" y="4653280"/>
            <a:ext cx="9232900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605" y="2853055"/>
            <a:ext cx="120967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7985" y="4653280"/>
            <a:ext cx="1277620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836930"/>
            <a:ext cx="9855200" cy="575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9565" y="3078480"/>
            <a:ext cx="4429760" cy="2405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9565" y="5647690"/>
            <a:ext cx="6113145" cy="997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047750"/>
            <a:ext cx="98107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4863" y="2193745"/>
            <a:ext cx="6740919" cy="3671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320" y="766445"/>
            <a:ext cx="972820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2755" y="4164965"/>
            <a:ext cx="4787900" cy="965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2760" y="4096385"/>
            <a:ext cx="4521200" cy="253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7185" y="4164965"/>
            <a:ext cx="4994275" cy="5601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4355" y="4004945"/>
            <a:ext cx="2146300" cy="2159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3550" y="4004945"/>
            <a:ext cx="2146300" cy="2159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97948" y="4756092"/>
            <a:ext cx="4994275" cy="5601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8" grpId="0" bldLvl="0" animBg="1"/>
      <p:bldP spid="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628775"/>
            <a:ext cx="9747250" cy="266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4980" y="3736340"/>
            <a:ext cx="7125335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514475"/>
            <a:ext cx="927735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3970" y="981075"/>
            <a:ext cx="1898650" cy="337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3336" y="1565672"/>
            <a:ext cx="7322809" cy="3264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0209" y="4890763"/>
            <a:ext cx="854200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304925"/>
            <a:ext cx="979170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7150" y="1212850"/>
            <a:ext cx="6997700" cy="443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3917" y="1214689"/>
            <a:ext cx="7858519" cy="4752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764540"/>
            <a:ext cx="9829800" cy="543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0200" y="2974975"/>
            <a:ext cx="494792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8150" y="1699260"/>
            <a:ext cx="3035300" cy="2698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39240" y="3591560"/>
            <a:ext cx="4947920" cy="2731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764540"/>
            <a:ext cx="7581900" cy="313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933190"/>
            <a:ext cx="7435850" cy="271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0281" y="762109"/>
            <a:ext cx="8966883" cy="190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9517" y="2784873"/>
            <a:ext cx="8966883" cy="3893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08685"/>
            <a:ext cx="4978400" cy="34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125" y="1484630"/>
            <a:ext cx="9810750" cy="486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6972" y="2027490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87735" y="3126617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4680" y="5278689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257300"/>
            <a:ext cx="97663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450" y="2327275"/>
            <a:ext cx="9309100" cy="220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9372" y="2350763"/>
            <a:ext cx="6297573" cy="2646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975" y="873125"/>
            <a:ext cx="9290050" cy="511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3263" y="891417"/>
            <a:ext cx="10333864" cy="5223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152525"/>
            <a:ext cx="974725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770" y="1102995"/>
            <a:ext cx="9309100" cy="218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470" y="3352800"/>
            <a:ext cx="9169400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73335" y="974545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7589" y="1537963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1807" y="1607127"/>
            <a:ext cx="506373" cy="434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02935" y="2646327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12390" y="2646327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5663" y="3218982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18936" y="3763927"/>
            <a:ext cx="110673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460500"/>
            <a:ext cx="931545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3263" y="1343999"/>
            <a:ext cx="9696555" cy="43178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923925"/>
            <a:ext cx="98107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24245" y="3172800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9991" y="3163564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1737" y="3699273"/>
            <a:ext cx="204884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2391" y="4281164"/>
            <a:ext cx="8019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270" y="633730"/>
            <a:ext cx="6096000" cy="595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0510" y="6195060"/>
            <a:ext cx="2813050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4075" y="755650"/>
            <a:ext cx="2355850" cy="2597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500" y="3798570"/>
            <a:ext cx="3429000" cy="2717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11590" y="697454"/>
            <a:ext cx="6888701" cy="61097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93928" y="3796145"/>
            <a:ext cx="3435163" cy="2750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390650"/>
            <a:ext cx="97917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4754" y="1944362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511300"/>
            <a:ext cx="9867900" cy="383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3154" y="2627854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5445" y="4262690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231900"/>
            <a:ext cx="9848850" cy="439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7044" y="2212217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1626" y="4576726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904875"/>
            <a:ext cx="97663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5518" y="4816872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800225"/>
            <a:ext cx="97663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0100" y="2415417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511300"/>
            <a:ext cx="9785350" cy="383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9336" y="3810109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764540"/>
            <a:ext cx="97917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0863" y="2359999"/>
            <a:ext cx="5063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5991" y="4077962"/>
            <a:ext cx="84811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9190" y="5749744"/>
            <a:ext cx="112520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71</cp:revision>
  <dcterms:created xsi:type="dcterms:W3CDTF">2015-09-16T06:44:00Z</dcterms:created>
  <dcterms:modified xsi:type="dcterms:W3CDTF">2026-01-06T01:13:01Z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