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628800"/>
            <a:ext cx="7467600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8925" y="4437112"/>
            <a:ext cx="65341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348880"/>
            <a:ext cx="945832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573016"/>
            <a:ext cx="67687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6416" y="3410917"/>
            <a:ext cx="2955301" cy="1062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445224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636912"/>
            <a:ext cx="96774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24025"/>
            <a:ext cx="116871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645024"/>
            <a:ext cx="223224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95500"/>
            <a:ext cx="116871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90675"/>
            <a:ext cx="110585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14487"/>
            <a:ext cx="109823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57337"/>
            <a:ext cx="109537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1156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96952"/>
            <a:ext cx="1137726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941167"/>
            <a:ext cx="11377264" cy="1606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4624"/>
            <a:ext cx="5238750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68363"/>
            <a:ext cx="11772900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437112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2388"/>
            <a:ext cx="5429250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720552"/>
            <a:ext cx="11801475" cy="4876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15880" y="1772816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21267" y="3752087"/>
            <a:ext cx="19704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5520" y="4797152"/>
            <a:ext cx="323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8441" y="5827298"/>
            <a:ext cx="16491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29200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276872"/>
            <a:ext cx="879157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7337"/>
            <a:ext cx="116776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4509120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2062162"/>
            <a:ext cx="92487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62112"/>
            <a:ext cx="115824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2181225"/>
            <a:ext cx="999172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1022" y="3933056"/>
            <a:ext cx="102095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733550"/>
            <a:ext cx="107632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4375" y="4466141"/>
            <a:ext cx="984612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60648"/>
            <a:ext cx="7560840" cy="6462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013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5879"/>
            <a:ext cx="11384285" cy="55674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54114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04864"/>
            <a:ext cx="411480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057165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994715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966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90637"/>
            <a:ext cx="116109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6362"/>
            <a:ext cx="10873208" cy="55470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132856"/>
            <a:ext cx="860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376362"/>
            <a:ext cx="103346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16832"/>
            <a:ext cx="117157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790" y="3903315"/>
            <a:ext cx="10991850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2867685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39688" y="3851533"/>
            <a:ext cx="1032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2802" y="4869160"/>
            <a:ext cx="16708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490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88868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2780928"/>
            <a:ext cx="936104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656" y="4636708"/>
            <a:ext cx="8042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2025-12-16T09:18:55Z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