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28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3100387"/>
            <a:ext cx="8420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538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772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1311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650"/>
            <a:ext cx="116776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193" y="1651574"/>
            <a:ext cx="52863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60007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368" y="1714782"/>
            <a:ext cx="50292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866900"/>
            <a:ext cx="102584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99695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6198" y="4084973"/>
            <a:ext cx="15720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2095500"/>
            <a:ext cx="85058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24050"/>
            <a:ext cx="117062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517232"/>
            <a:ext cx="100107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950" y="1457325"/>
            <a:ext cx="38481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5919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61248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1585912"/>
            <a:ext cx="9001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100012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52" y="1412776"/>
            <a:ext cx="1161097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492896"/>
            <a:ext cx="4924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3025"/>
            <a:ext cx="110299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981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2074" y="2420888"/>
            <a:ext cx="38243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0207" y="3566781"/>
            <a:ext cx="1575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2040" y="4653136"/>
            <a:ext cx="15757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