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3114675"/>
            <a:ext cx="73056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81472"/>
            <a:ext cx="112490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501317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41251"/>
            <a:ext cx="116300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65313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586847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08071"/>
            <a:ext cx="10156701" cy="56053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55679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2760559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3906453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33512"/>
            <a:ext cx="110680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37321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80105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538412"/>
            <a:ext cx="1093470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41195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547937"/>
            <a:ext cx="115443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727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96330"/>
            <a:ext cx="117252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149080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409" y="5157192"/>
            <a:ext cx="12040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505075"/>
            <a:ext cx="1085850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1008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24000"/>
            <a:ext cx="115919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437112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93279"/>
            <a:ext cx="117157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8861"/>
            <a:ext cx="10293102" cy="5402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276475"/>
            <a:ext cx="1076325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95412"/>
            <a:ext cx="108108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85987"/>
            <a:ext cx="108013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04962"/>
            <a:ext cx="10945291" cy="2196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801200" cy="50088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6093296"/>
            <a:ext cx="2904968" cy="62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489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0488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2105025"/>
            <a:ext cx="77247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484784"/>
            <a:ext cx="68770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5278"/>
            <a:ext cx="8712968" cy="59180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7781" y="2852936"/>
            <a:ext cx="946472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7781" y="3933055"/>
            <a:ext cx="9464723" cy="475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7781" y="4731708"/>
            <a:ext cx="9464723" cy="475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7781" y="5518787"/>
            <a:ext cx="9464723" cy="1150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19250"/>
            <a:ext cx="115443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78077"/>
            <a:ext cx="819150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454041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44522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71675"/>
            <a:ext cx="117443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93305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62422"/>
            <a:ext cx="115824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19362"/>
            <a:ext cx="109251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438237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8803"/>
            <a:ext cx="117348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2025-12-16T10:00:11Z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