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132856"/>
            <a:ext cx="57626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467" y="3501008"/>
            <a:ext cx="76390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013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48880"/>
            <a:ext cx="108012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32" y="5013176"/>
            <a:ext cx="104810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38300"/>
            <a:ext cx="110204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525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5229200"/>
            <a:ext cx="9073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5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8905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604" y="2708920"/>
            <a:ext cx="9306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04" y="3634894"/>
            <a:ext cx="9306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604" y="4607168"/>
            <a:ext cx="93068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0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39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9458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636912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458714"/>
            <a:ext cx="91450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454136"/>
            <a:ext cx="9865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095500"/>
            <a:ext cx="11049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7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530" y="3236056"/>
            <a:ext cx="6576613" cy="2543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3948" y="1329417"/>
            <a:ext cx="32575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71247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96952"/>
            <a:ext cx="6576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15524"/>
            <a:ext cx="6576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087431"/>
            <a:ext cx="65766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2025-12-16T04:08:16Z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