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3100387"/>
            <a:ext cx="56483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988840"/>
            <a:ext cx="45339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8775"/>
            <a:ext cx="11753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348880"/>
            <a:ext cx="5616624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0203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16832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778" y="2750209"/>
            <a:ext cx="33339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6734" y="2750209"/>
            <a:ext cx="72038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778" y="3717032"/>
            <a:ext cx="33339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778" y="4581128"/>
            <a:ext cx="59262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0662"/>
            <a:ext cx="117252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141" y="853480"/>
            <a:ext cx="10945216" cy="50360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21288"/>
            <a:ext cx="5164745" cy="588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1" y="3429000"/>
            <a:ext cx="5164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1527" y="3501008"/>
            <a:ext cx="5164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5599" y="4412848"/>
            <a:ext cx="42343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1463" y="4412848"/>
            <a:ext cx="42343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8195" y="5260360"/>
            <a:ext cx="24855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8327" y="5260360"/>
            <a:ext cx="53860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9770" y="6035864"/>
            <a:ext cx="53860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112"/>
            <a:ext cx="116014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4509120"/>
            <a:ext cx="85439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18" y="5517604"/>
            <a:ext cx="85915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1262261"/>
            <a:ext cx="46196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95437"/>
            <a:ext cx="118872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450816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1766887"/>
            <a:ext cx="38671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5380"/>
            <a:ext cx="115252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40968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2844" y="4124816"/>
            <a:ext cx="24251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7569" y="508518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5634"/>
            <a:ext cx="11452101" cy="551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196752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918" y="3106575"/>
            <a:ext cx="69252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918" y="4171446"/>
            <a:ext cx="69252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918" y="5027972"/>
            <a:ext cx="69252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918" y="5872924"/>
            <a:ext cx="69252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59436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55267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11793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60917"/>
            <a:ext cx="70567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81112"/>
            <a:ext cx="108775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661248"/>
            <a:ext cx="5581650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132856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224" y="3068959"/>
            <a:ext cx="9022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6819" y="3068959"/>
            <a:ext cx="268299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328" y="4029658"/>
            <a:ext cx="5217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328" y="4874610"/>
            <a:ext cx="6009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328" y="5719562"/>
            <a:ext cx="3057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59239" y="5719562"/>
            <a:ext cx="3057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9353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628800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825" y="2439028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825" y="3283980"/>
            <a:ext cx="44644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24" y="4256253"/>
            <a:ext cx="74434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825" y="5147504"/>
            <a:ext cx="269088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5473" y="5147504"/>
            <a:ext cx="59989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62225"/>
            <a:ext cx="107061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54350"/>
            <a:ext cx="5256584" cy="606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105" y="1340768"/>
            <a:ext cx="4552950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4284497"/>
            <a:ext cx="5256584" cy="606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90553"/>
            <a:ext cx="7416824" cy="606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009126"/>
            <a:ext cx="7416824" cy="606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07732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3284984"/>
            <a:ext cx="4457700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323084"/>
            <a:ext cx="4552950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352" y="2276872"/>
            <a:ext cx="10369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098674"/>
            <a:ext cx="54726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920476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6000" y="3920476"/>
            <a:ext cx="39328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627" y="4962197"/>
            <a:ext cx="39328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627" y="5784000"/>
            <a:ext cx="3059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4895" y="5784000"/>
            <a:ext cx="305906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90675"/>
            <a:ext cx="11801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4202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84784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922" y="2318161"/>
            <a:ext cx="32588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4258" y="2318161"/>
            <a:ext cx="57901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070" y="3267285"/>
            <a:ext cx="57901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070" y="4123811"/>
            <a:ext cx="57901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070" y="5049786"/>
            <a:ext cx="57901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070" y="5952611"/>
            <a:ext cx="81322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5250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7608" y="2276872"/>
            <a:ext cx="33123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629" y="3434340"/>
            <a:ext cx="28520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2024" y="3284984"/>
            <a:ext cx="4172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629" y="4591808"/>
            <a:ext cx="6596467" cy="781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629" y="5656678"/>
            <a:ext cx="9476787" cy="1084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4290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14550"/>
            <a:ext cx="116871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877272"/>
            <a:ext cx="54387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14096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36391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136391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258" y="4981343"/>
            <a:ext cx="70079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630" y="5803145"/>
            <a:ext cx="32331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1459" y="5803145"/>
            <a:ext cx="5499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63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332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1843087"/>
            <a:ext cx="47148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4" y="5373216"/>
            <a:ext cx="95821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284984"/>
            <a:ext cx="62646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2025-12-16T08:34:12Z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