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76575"/>
            <a:ext cx="56769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967037"/>
            <a:ext cx="116300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2292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3744"/>
            <a:ext cx="11163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3352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93028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26406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806082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8488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1324" y="2276872"/>
            <a:ext cx="9525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24" y="3110249"/>
            <a:ext cx="9525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324" y="3966775"/>
            <a:ext cx="95251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324" y="4846451"/>
            <a:ext cx="35484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0028" y="4846451"/>
            <a:ext cx="6370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451" y="5818724"/>
            <a:ext cx="6370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33487"/>
            <a:ext cx="10972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5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55172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643187"/>
            <a:ext cx="89058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9411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15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1297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6797" y="422108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7966" y="5170212"/>
            <a:ext cx="14260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631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50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4492" y="5373216"/>
            <a:ext cx="95351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76350"/>
            <a:ext cx="116109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1819275"/>
            <a:ext cx="39433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6202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797152"/>
            <a:ext cx="885825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40968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79" y="3140968"/>
            <a:ext cx="32756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899" y="4020643"/>
            <a:ext cx="26267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6823" y="4020643"/>
            <a:ext cx="71936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095" y="4854020"/>
            <a:ext cx="34496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30752" y="4854020"/>
            <a:ext cx="585367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62137"/>
            <a:ext cx="107156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6" y="3453596"/>
            <a:ext cx="8238133" cy="1991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752600"/>
            <a:ext cx="108108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628800"/>
            <a:ext cx="417646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623" y="1752600"/>
            <a:ext cx="2279377" cy="1532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200" y="3399619"/>
            <a:ext cx="47337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00" y="4221421"/>
            <a:ext cx="66107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4413"/>
            <a:ext cx="10967095" cy="549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47837"/>
            <a:ext cx="107156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628800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20417"/>
            <a:ext cx="55446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000" y="1183166"/>
            <a:ext cx="4495800" cy="2371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865369"/>
            <a:ext cx="9433048" cy="2432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80526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76866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5544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6166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05064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97871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706542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23937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437112"/>
            <a:ext cx="443865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1485" y="4443595"/>
            <a:ext cx="4495800" cy="2371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1960" y="2106017"/>
            <a:ext cx="5544616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9383" y="2106017"/>
            <a:ext cx="5544616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534" y="2904671"/>
            <a:ext cx="7038609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143" y="2858371"/>
            <a:ext cx="4675314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907" y="3795921"/>
            <a:ext cx="3764885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62806" y="3795921"/>
            <a:ext cx="5749618" cy="60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24012"/>
            <a:ext cx="10391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27016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814" y="2445163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814" y="3275342"/>
            <a:ext cx="46901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8003" y="3275342"/>
            <a:ext cx="56738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435" y="4237867"/>
            <a:ext cx="5673883" cy="996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81150"/>
            <a:ext cx="110585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025"/>
            <a:ext cx="118776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50293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853118"/>
            <a:ext cx="64087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68484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767" y="6238875"/>
            <a:ext cx="53435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628800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601073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61772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325701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263250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027179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04864"/>
            <a:ext cx="116586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075559"/>
            <a:ext cx="82772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017224" cy="4898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315076"/>
            <a:ext cx="5112811" cy="530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997987"/>
            <a:ext cx="65527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73490"/>
            <a:ext cx="65527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30017"/>
            <a:ext cx="65527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97798"/>
            <a:ext cx="6552727" cy="61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6169130"/>
            <a:ext cx="6552727" cy="616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