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3175" y="3019425"/>
            <a:ext cx="7105650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2566987"/>
            <a:ext cx="11010900" cy="172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3582474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882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4900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5589240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566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2500312"/>
            <a:ext cx="11020425" cy="1857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3573016"/>
            <a:ext cx="1944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0502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28800"/>
            <a:ext cx="11153775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508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556792"/>
            <a:ext cx="9639300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564904"/>
            <a:ext cx="76328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525603"/>
            <a:ext cx="76328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4451577"/>
            <a:ext cx="76328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5331253"/>
            <a:ext cx="9865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1156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514475"/>
            <a:ext cx="10963275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1471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162" y="1571625"/>
            <a:ext cx="1035367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162" y="3441019"/>
            <a:ext cx="6616998" cy="18453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34312" y="1571625"/>
            <a:ext cx="3438525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375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2132856"/>
            <a:ext cx="8820150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189945"/>
            <a:ext cx="93610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000173"/>
            <a:ext cx="93610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2332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628800"/>
            <a:ext cx="958215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156" y="4656683"/>
            <a:ext cx="1092347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7809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504950"/>
            <a:ext cx="10963275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383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428750"/>
            <a:ext cx="10982325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348880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2537" y="2185987"/>
            <a:ext cx="9686925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226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1018222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2420888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99392" y="2420888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96972" y="3370012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34795" y="4423308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735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362" y="2500312"/>
            <a:ext cx="10201275" cy="185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738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412776"/>
            <a:ext cx="10039350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789040"/>
            <a:ext cx="10585176" cy="25922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1715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700" y="1619250"/>
            <a:ext cx="1013460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492896"/>
            <a:ext cx="10873208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437112"/>
            <a:ext cx="100358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4383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87100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686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037" y="2543175"/>
            <a:ext cx="10067925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43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556792"/>
            <a:ext cx="10086975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1" y="4365104"/>
            <a:ext cx="1015898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1" y="5337377"/>
            <a:ext cx="1015898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3174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987" y="1676400"/>
            <a:ext cx="1010602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645024"/>
            <a:ext cx="10513168" cy="2016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084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175" y="1652587"/>
            <a:ext cx="1015365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573016"/>
            <a:ext cx="10513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545290"/>
            <a:ext cx="10513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4293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109787"/>
            <a:ext cx="11077575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3104963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828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528762"/>
            <a:ext cx="10982325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698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937" y="1866900"/>
            <a:ext cx="10144125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4221088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9195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93068"/>
            <a:ext cx="10220325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224" y="3284984"/>
            <a:ext cx="5702840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5121188"/>
            <a:ext cx="89289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6035588"/>
            <a:ext cx="89289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2506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052736"/>
            <a:ext cx="6981825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988840"/>
            <a:ext cx="91450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2949538"/>
            <a:ext cx="91450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3806065"/>
            <a:ext cx="91450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4789913"/>
            <a:ext cx="91450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5704313"/>
            <a:ext cx="91450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7685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543050"/>
            <a:ext cx="1105852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564904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91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17517"/>
            <a:ext cx="10161587" cy="599585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1772816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43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01375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5085184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540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9025" y="1666875"/>
            <a:ext cx="4933950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711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84784"/>
            <a:ext cx="10391775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951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93972"/>
            <a:ext cx="10852026" cy="551940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93421" y="3212976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0626" y="6002475"/>
            <a:ext cx="158513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915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2025-12-16T05:21:30Z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