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420888"/>
            <a:ext cx="57721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25" y="3861048"/>
            <a:ext cx="7000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9920"/>
          <a:stretch/>
        </p:blipFill>
        <p:spPr>
          <a:xfrm>
            <a:off x="1172733" y="432017"/>
            <a:ext cx="8379651" cy="63093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2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561984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25913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6043544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76450"/>
            <a:ext cx="110871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57300"/>
            <a:ext cx="103917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590465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795" y="4802882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87128"/>
            <a:ext cx="50387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5"/>
            <a:ext cx="8352928" cy="45898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417" y="5408932"/>
            <a:ext cx="6889013" cy="13778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1417" y="1556792"/>
            <a:ext cx="8474983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642009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417513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6088844"/>
            <a:ext cx="9361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76450"/>
            <a:ext cx="110204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870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34936"/>
            <a:ext cx="6048672" cy="1398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407" y="1439934"/>
            <a:ext cx="4124325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4352161"/>
            <a:ext cx="6048672" cy="1398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703897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170" y="2276873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3170" y="3191273"/>
            <a:ext cx="60486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170" y="4070949"/>
            <a:ext cx="7509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170" y="5054797"/>
            <a:ext cx="7509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170" y="5899749"/>
            <a:ext cx="75090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04962"/>
            <a:ext cx="110680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5441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46085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206381"/>
            <a:ext cx="4608512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3630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04191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95442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660312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71625"/>
            <a:ext cx="110299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76962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14182"/>
            <a:ext cx="7848872" cy="1714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441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26651"/>
            <a:ext cx="47525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17902"/>
            <a:ext cx="4752528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41168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90292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677400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4824"/>
            <a:ext cx="7560840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12976"/>
            <a:ext cx="7560840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88479"/>
            <a:ext cx="7560840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88074"/>
            <a:ext cx="7560840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979325"/>
            <a:ext cx="7560840" cy="733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32706"/>
            <a:ext cx="106489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66520"/>
            <a:ext cx="5256584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46196"/>
            <a:ext cx="5616624" cy="1543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7829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934" y="3085607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934" y="3942133"/>
            <a:ext cx="6480720" cy="732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81162"/>
            <a:ext cx="104775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09856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405279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76872"/>
            <a:ext cx="70866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933056"/>
            <a:ext cx="7590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62162"/>
            <a:ext cx="110204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47812"/>
            <a:ext cx="10582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065" y="3428999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065" y="4401273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060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85293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3305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869159"/>
            <a:ext cx="11305256" cy="1654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47812"/>
            <a:ext cx="11039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06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951" y="2348880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951" y="3135959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951" y="4212404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951" y="5115229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951" y="6029629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2025-12-16T04:17:25Z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