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362200"/>
            <a:ext cx="56388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1150"/>
            <a:ext cx="116395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95475"/>
            <a:ext cx="109347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19300"/>
            <a:ext cx="109537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51625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980728"/>
            <a:ext cx="5857875" cy="552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992" y="947390"/>
            <a:ext cx="60007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57387"/>
            <a:ext cx="110966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3550" y="4050249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4233" y="4050249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6705600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1612"/>
            <a:ext cx="11658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65845"/>
            <a:ext cx="11687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86106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8915400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708" y="6021288"/>
            <a:ext cx="3752850" cy="61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95255" y="493375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688" y="493375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3179" y="493375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90662"/>
            <a:ext cx="11020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653136"/>
            <a:ext cx="15841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0960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268760"/>
            <a:ext cx="4905375" cy="508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2415" y="1268760"/>
            <a:ext cx="5067300" cy="498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1045" y="2636912"/>
            <a:ext cx="600700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8795" y="4588242"/>
            <a:ext cx="3448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