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3138487"/>
            <a:ext cx="1009650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657350"/>
            <a:ext cx="109537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4437112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84784"/>
            <a:ext cx="11658600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690" y="3429000"/>
            <a:ext cx="11029950" cy="2790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37518" y="5373216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71625"/>
            <a:ext cx="1160145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076450"/>
            <a:ext cx="1105852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294606"/>
            <a:ext cx="1107757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708920"/>
            <a:ext cx="8982075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92352"/>
            <a:ext cx="10801200" cy="54490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5949280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381125"/>
            <a:ext cx="1033462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04714"/>
            <a:ext cx="1175385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566862"/>
            <a:ext cx="112585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636912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4221088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114550"/>
            <a:ext cx="1163002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84784"/>
            <a:ext cx="965835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062162"/>
            <a:ext cx="1102995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104963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00200"/>
            <a:ext cx="116967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557337"/>
            <a:ext cx="1103947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2995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909762"/>
            <a:ext cx="10934700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21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714500"/>
            <a:ext cx="117062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50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2992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4365104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65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061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94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060848"/>
            <a:ext cx="1025842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276350"/>
            <a:ext cx="1070610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060848"/>
            <a:ext cx="11017224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993820"/>
            <a:ext cx="11017224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76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366614"/>
            <a:ext cx="1077277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261902"/>
            <a:ext cx="11233248" cy="16072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963380"/>
            <a:ext cx="11233248" cy="16072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493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8712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972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1251"/>
            <a:ext cx="1168717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6165304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3067050"/>
            <a:ext cx="1064895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562225"/>
            <a:ext cx="11591925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775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5479579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3212976"/>
            <a:ext cx="7724775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04962"/>
            <a:ext cx="117062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2025-12-16T10:01:28Z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