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24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019425"/>
            <a:ext cx="65532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21030"/>
            <a:ext cx="6885940" cy="60871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6873" y="2799756"/>
            <a:ext cx="6206835" cy="1966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2115" y="5644557"/>
            <a:ext cx="6248539" cy="1033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514840" cy="5967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3207" y="3474011"/>
            <a:ext cx="5768248" cy="3305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96950"/>
            <a:ext cx="972820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4806" y="2966011"/>
            <a:ext cx="9462793" cy="1735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3207" y="4905648"/>
            <a:ext cx="9481266" cy="12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1676400"/>
            <a:ext cx="96647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7971" y="1682158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9716" y="1700631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0916" y="3049139"/>
            <a:ext cx="9582866" cy="2307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764540"/>
            <a:ext cx="9728200" cy="484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5085080"/>
            <a:ext cx="53911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5315" y="5805170"/>
            <a:ext cx="3346450" cy="78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7097" y="3732630"/>
            <a:ext cx="428119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1979" y="2440710"/>
            <a:ext cx="2126239" cy="21262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7097" y="4406885"/>
            <a:ext cx="4281193" cy="63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40915" y="5116945"/>
            <a:ext cx="9416612" cy="1459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139825"/>
            <a:ext cx="9785350" cy="457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50990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340" y="1765935"/>
            <a:ext cx="28892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585" y="2308860"/>
            <a:ext cx="656590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515" y="2924810"/>
            <a:ext cx="9105900" cy="3359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6270" y="3717290"/>
            <a:ext cx="3054350" cy="2266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42151" y="740048"/>
            <a:ext cx="8973267" cy="1947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5206" y="2947539"/>
            <a:ext cx="91857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533" y="3538665"/>
            <a:ext cx="6497922" cy="2723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8703945" cy="5937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981075"/>
            <a:ext cx="66484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8552" y="1080655"/>
            <a:ext cx="7384612" cy="683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2370" y="1976583"/>
            <a:ext cx="7384612" cy="3241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628775"/>
            <a:ext cx="92138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9170" y="1580556"/>
            <a:ext cx="9638285" cy="3591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57404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1484630"/>
            <a:ext cx="972820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9898" y="1497430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5244" y="3418594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3717" y="5034957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727200"/>
            <a:ext cx="97853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3280" y="3390884"/>
            <a:ext cx="771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4989" y="3409357"/>
            <a:ext cx="771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1584325"/>
            <a:ext cx="91694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1460" y="1562084"/>
            <a:ext cx="10173995" cy="1070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079" y="2725866"/>
            <a:ext cx="10173995" cy="30099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572625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1715" y="4849091"/>
            <a:ext cx="2378503" cy="828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2224" y="5800437"/>
            <a:ext cx="993049" cy="828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7715" y="5828146"/>
            <a:ext cx="1879740" cy="828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8348980" cy="6008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7897" y="655782"/>
            <a:ext cx="1380976" cy="763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697" y="1542473"/>
            <a:ext cx="3634648" cy="763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6589" y="5616847"/>
            <a:ext cx="688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35355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679" y="3215392"/>
            <a:ext cx="10386430" cy="344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64540"/>
            <a:ext cx="9772650" cy="494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5373370"/>
            <a:ext cx="4337050" cy="596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315" y="6093460"/>
            <a:ext cx="8813800" cy="45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73716" y="823176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18298" y="3187686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9062" y="5155031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836930"/>
            <a:ext cx="987425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16480" y="1950012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9062" y="4416121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96647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1412875"/>
            <a:ext cx="9544050" cy="521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061" y="2522666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836930"/>
            <a:ext cx="98298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2189" y="2587321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6771" y="5025721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764540"/>
            <a:ext cx="9810750" cy="595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9898" y="2938303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1533" y="5330521"/>
            <a:ext cx="199981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1680" y="6143323"/>
            <a:ext cx="116853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368425"/>
            <a:ext cx="979170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3644" y="1303466"/>
            <a:ext cx="44810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1534" y="4868702"/>
            <a:ext cx="85450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510030"/>
            <a:ext cx="98298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2061210"/>
            <a:ext cx="9194800" cy="273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59825" y="3925455"/>
            <a:ext cx="1510284" cy="773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2026-01-06T01:12:23Z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