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3114675"/>
            <a:ext cx="62293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260648"/>
            <a:ext cx="6153150" cy="628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2232" y="1844824"/>
            <a:ext cx="6142421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789040"/>
            <a:ext cx="280831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5363197"/>
            <a:ext cx="280831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69342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0818" y="3024904"/>
            <a:ext cx="7191406" cy="141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818" y="4714808"/>
            <a:ext cx="7191406" cy="141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78105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96952"/>
            <a:ext cx="561662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779453"/>
            <a:ext cx="561662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38350"/>
            <a:ext cx="112395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44005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8936" y="3212976"/>
            <a:ext cx="2416943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8936" y="4879730"/>
            <a:ext cx="2416943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52562"/>
            <a:ext cx="117252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8999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28825"/>
            <a:ext cx="115919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933056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65246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93095"/>
            <a:ext cx="3672408" cy="1316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332656"/>
            <a:ext cx="7162800" cy="2562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9033" y="3140968"/>
            <a:ext cx="6943725" cy="3371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9496" y="2146645"/>
            <a:ext cx="48965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6346" y="4206938"/>
            <a:ext cx="7185950" cy="1382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896843"/>
            <a:ext cx="48965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88826"/>
            <a:ext cx="9458325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4864"/>
            <a:ext cx="993710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4208290"/>
            <a:ext cx="3744416" cy="10929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5678275"/>
            <a:ext cx="3744416" cy="10929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8220"/>
            <a:ext cx="11593288" cy="55651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4007762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2484" y="4968460"/>
            <a:ext cx="33739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919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21088"/>
            <a:ext cx="90010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042890"/>
            <a:ext cx="90010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910991"/>
            <a:ext cx="90010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4624"/>
            <a:ext cx="523875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5157192"/>
            <a:ext cx="283845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1700808"/>
            <a:ext cx="283845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3284984"/>
            <a:ext cx="2838450" cy="760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4257257"/>
            <a:ext cx="2838450" cy="760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4986462"/>
            <a:ext cx="2838450" cy="760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5640" y="5970310"/>
            <a:ext cx="2838450" cy="760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51756"/>
            <a:ext cx="117729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33550"/>
            <a:ext cx="108204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4503"/>
            <a:ext cx="107823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7804" y="4941168"/>
            <a:ext cx="210638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823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20888"/>
            <a:ext cx="856895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5085184"/>
            <a:ext cx="590465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1168"/>
            <a:ext cx="118014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43037"/>
            <a:ext cx="117062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420888"/>
            <a:ext cx="40324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450912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884" y="926926"/>
            <a:ext cx="10172700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077072"/>
            <a:ext cx="42484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5871148"/>
            <a:ext cx="42484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4884" y="3822428"/>
            <a:ext cx="5475731" cy="1406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4884" y="5589240"/>
            <a:ext cx="5475731" cy="1179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1100137"/>
            <a:ext cx="90392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708918"/>
            <a:ext cx="3888432" cy="1368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421971"/>
            <a:ext cx="3888432" cy="1368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49403" y="2708918"/>
            <a:ext cx="3888432" cy="1368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49403" y="4421971"/>
            <a:ext cx="3888432" cy="1368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47800"/>
            <a:ext cx="116490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12976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62880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1274" y="5656790"/>
            <a:ext cx="15166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46958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81128"/>
            <a:ext cx="54726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622849"/>
            <a:ext cx="54726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2025-12-16T07:07:10Z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