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3650" y="3028950"/>
            <a:ext cx="71247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951" y="1268760"/>
            <a:ext cx="10270248" cy="55446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268760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924050"/>
            <a:ext cx="1098232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920215"/>
            <a:ext cx="158417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566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947862"/>
            <a:ext cx="1100137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4077072"/>
            <a:ext cx="2952328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502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29655"/>
            <a:ext cx="109918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5013176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508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2162175"/>
            <a:ext cx="1003935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15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81150"/>
            <a:ext cx="110680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471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2057400"/>
            <a:ext cx="1004887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3789040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375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0301"/>
            <a:ext cx="1107757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33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1441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8018" y="3356992"/>
            <a:ext cx="7062198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8018" y="4271392"/>
            <a:ext cx="7062198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809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500312"/>
            <a:ext cx="10925175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38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680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5251855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12776"/>
            <a:ext cx="96678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861048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97678" y="3861048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04676" y="3861048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66316" y="3861048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77486" y="3861048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51784" y="4983792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97678" y="4983792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04676" y="4983792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566316" y="4983792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677486" y="4983792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226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3933825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836712"/>
            <a:ext cx="6312621" cy="59504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248" y="2492896"/>
            <a:ext cx="4038600" cy="628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7407" y="2276872"/>
            <a:ext cx="4047937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15345" y="1042789"/>
            <a:ext cx="6225124" cy="5698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35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46864"/>
            <a:ext cx="10565135" cy="56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738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07745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404" y="3284984"/>
            <a:ext cx="9925050" cy="2714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55840" y="3155851"/>
            <a:ext cx="4392488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56650" y="5088823"/>
            <a:ext cx="270324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715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1624012"/>
            <a:ext cx="100679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484784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383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15365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797152"/>
            <a:ext cx="10513168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686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109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3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2586037"/>
            <a:ext cx="1014412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17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262062"/>
            <a:ext cx="1027747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08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1733550"/>
            <a:ext cx="1023937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312" y="3401175"/>
            <a:ext cx="10520288" cy="25481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29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564904"/>
            <a:ext cx="8734425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2965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869160"/>
            <a:ext cx="10945216" cy="1988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989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071687"/>
            <a:ext cx="1101090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062538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156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348880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109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93068"/>
            <a:ext cx="1027747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1196752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8232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204864"/>
            <a:ext cx="864096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04131"/>
            <a:ext cx="1106805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2025-12-16T05:06:26Z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