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3100387"/>
            <a:ext cx="8220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685291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08920"/>
            <a:ext cx="89820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407"/>
            <a:ext cx="11471151" cy="557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680" y="3221012"/>
            <a:ext cx="4802232" cy="1432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841192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709293"/>
            <a:ext cx="63367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79152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5013176"/>
            <a:ext cx="75608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0012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60848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917375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843350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42003"/>
            <a:ext cx="78488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637426"/>
            <a:ext cx="10657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95561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24000"/>
            <a:ext cx="111156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66875"/>
            <a:ext cx="11706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356992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5975"/>
            <a:ext cx="11677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662112"/>
            <a:ext cx="10001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3826"/>
            <a:ext cx="10225136" cy="552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60848"/>
            <a:ext cx="14401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013176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6640" y="5013176"/>
            <a:ext cx="33859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1117" y="6021288"/>
            <a:ext cx="14685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6862"/>
            <a:ext cx="11649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33512"/>
            <a:ext cx="109251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417646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61048"/>
            <a:ext cx="25202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5294" y="3861048"/>
            <a:ext cx="3504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070" y="4740724"/>
            <a:ext cx="60409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58197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582" y="4581128"/>
            <a:ext cx="688656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1651"/>
            <a:ext cx="5191125" cy="1381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73671"/>
            <a:ext cx="117062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04962"/>
            <a:ext cx="106299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965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25192"/>
            <a:ext cx="4032448" cy="1455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295" y="1210667"/>
            <a:ext cx="2867025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7112" y="4781376"/>
            <a:ext cx="41807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112" y="5788373"/>
            <a:ext cx="6845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84677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812994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420" y="2646371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420" y="3549196"/>
            <a:ext cx="65527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420" y="4370998"/>
            <a:ext cx="79548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4460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775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524" y="2132856"/>
            <a:ext cx="3086100" cy="466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762" y="2132856"/>
            <a:ext cx="2867025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2132856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0298" y="2132856"/>
            <a:ext cx="276546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242" y="3000957"/>
            <a:ext cx="586781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242" y="3973230"/>
            <a:ext cx="7235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242" y="4771883"/>
            <a:ext cx="7235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242" y="5790455"/>
            <a:ext cx="72359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3269"/>
            <a:ext cx="88582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4"/>
            <a:ext cx="92890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068960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9778" y="3068960"/>
            <a:ext cx="68646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867" y="4087532"/>
            <a:ext cx="68646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867" y="4816737"/>
            <a:ext cx="68646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867" y="5742712"/>
            <a:ext cx="794536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9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581128"/>
            <a:ext cx="106203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303" y="1484784"/>
            <a:ext cx="48006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804339"/>
            <a:ext cx="3475484" cy="30090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268760"/>
            <a:ext cx="116490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76450"/>
            <a:ext cx="116871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2494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57400"/>
            <a:ext cx="116871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089945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981196"/>
            <a:ext cx="48245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918745"/>
            <a:ext cx="71287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20888"/>
            <a:ext cx="45339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66550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2025-12-16T07:58:27Z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