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3" r:id="rId11"/>
    <p:sldId id="332" r:id="rId12"/>
    <p:sldId id="334" r:id="rId13"/>
    <p:sldId id="335" r:id="rId14"/>
    <p:sldId id="336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1664" y="1884065"/>
            <a:ext cx="5810250" cy="838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3284984"/>
            <a:ext cx="9058275" cy="7334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87688" y="4581128"/>
            <a:ext cx="8591550" cy="476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373088"/>
            <a:ext cx="11658600" cy="464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1605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2095500"/>
            <a:ext cx="11106150" cy="2667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08168" y="3789040"/>
            <a:ext cx="73749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8882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58625" cy="5048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3728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476375"/>
            <a:ext cx="10972800" cy="3905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2888" y="3861048"/>
            <a:ext cx="6193191" cy="16561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9387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796948"/>
            <a:ext cx="10369152" cy="522561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79233" y="6021288"/>
            <a:ext cx="6693894" cy="611023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49358" y="2852936"/>
            <a:ext cx="1028720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49358" y="3686313"/>
            <a:ext cx="1028720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49358" y="4415518"/>
            <a:ext cx="1028720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49358" y="5237321"/>
            <a:ext cx="10287202" cy="13949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6900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161208"/>
            <a:ext cx="10088438" cy="550815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95600" y="4725144"/>
            <a:ext cx="151216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764704"/>
            <a:ext cx="10801200" cy="451590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8" y="5373216"/>
            <a:ext cx="8503634" cy="783461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76520" y="4606833"/>
            <a:ext cx="73749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4828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10975" cy="3609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4033" y="3861048"/>
            <a:ext cx="2486788" cy="288032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223792" y="4083425"/>
            <a:ext cx="73749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5919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268760"/>
            <a:ext cx="11734800" cy="3686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03912" y="3984848"/>
            <a:ext cx="2709534" cy="275652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711624" y="4077072"/>
            <a:ext cx="73749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1430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330796"/>
            <a:ext cx="11658600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5540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0725150" cy="790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91025" y="2290762"/>
            <a:ext cx="3409950" cy="2276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192344" y="1325365"/>
            <a:ext cx="151216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3711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2060848"/>
            <a:ext cx="11582400" cy="3524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256240" y="4725144"/>
            <a:ext cx="73749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1951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7768" y="2132856"/>
            <a:ext cx="4219575" cy="3124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7915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2025-12-16T07:33:06Z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