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3119437"/>
            <a:ext cx="67722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52550"/>
            <a:ext cx="116681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8904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95550"/>
            <a:ext cx="116490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5738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5314950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056" y="1441276"/>
            <a:ext cx="11658600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01317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85912"/>
            <a:ext cx="116014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72816"/>
            <a:ext cx="8640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36510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96107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852936"/>
            <a:ext cx="42484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4021979"/>
            <a:ext cx="27552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1057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45024"/>
            <a:ext cx="57606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652022"/>
            <a:ext cx="57606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68484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68960"/>
            <a:ext cx="44644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573668"/>
            <a:ext cx="44644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91369"/>
            <a:ext cx="114395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23827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9136" y="4349445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1895" y="548376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2630" y="5517232"/>
            <a:ext cx="104573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43711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28837"/>
            <a:ext cx="116681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92570" y="2128837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160" y="3240006"/>
            <a:ext cx="1905440" cy="1269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96202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13659"/>
            <a:ext cx="34563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4724" y="4293096"/>
            <a:ext cx="457891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73" y="1340768"/>
            <a:ext cx="116490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2900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09837"/>
            <a:ext cx="116395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96202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33056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1332" y="3933056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91059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17032"/>
            <a:ext cx="3744416" cy="1213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4518" y="3717032"/>
            <a:ext cx="3744416" cy="1213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2025-12-16T06:55:24Z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