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1818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797771"/>
            <a:ext cx="67437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5" y="4509120"/>
            <a:ext cx="73342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64430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65913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452687"/>
            <a:ext cx="117824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16832"/>
            <a:ext cx="66865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9737"/>
            <a:ext cx="115443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899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2019300"/>
            <a:ext cx="11877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6297" y="3284984"/>
            <a:ext cx="413385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1534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7727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43112"/>
            <a:ext cx="116109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9480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75" y="1833562"/>
            <a:ext cx="382905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157192"/>
            <a:ext cx="9715500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85725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490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544522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866" y="4077072"/>
            <a:ext cx="6201213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0392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230" y="5360034"/>
            <a:ext cx="3676650" cy="147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1088" y="1772816"/>
            <a:ext cx="820330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1088" y="3103905"/>
            <a:ext cx="9109867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39954"/>
            <a:ext cx="3312368" cy="62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6391" y="4639954"/>
            <a:ext cx="4968000" cy="62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963" y="5346010"/>
            <a:ext cx="4968000" cy="62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2963" y="6179387"/>
            <a:ext cx="4968000" cy="62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3181"/>
            <a:ext cx="117443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09787"/>
            <a:ext cx="107918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590675"/>
            <a:ext cx="92583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775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740" y="2204864"/>
            <a:ext cx="10904883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888" y="4035223"/>
            <a:ext cx="9989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888" y="4938048"/>
            <a:ext cx="9989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888" y="5806149"/>
            <a:ext cx="99896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69152" cy="51203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958" y="6237312"/>
            <a:ext cx="7368521" cy="6239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988840"/>
            <a:ext cx="1044116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1482" y="3688084"/>
            <a:ext cx="104471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1482" y="4463587"/>
            <a:ext cx="10447125" cy="1579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1482" y="6107193"/>
            <a:ext cx="1044712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52562"/>
            <a:ext cx="115633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5091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1003" y="45091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132477"/>
            <a:ext cx="3253804" cy="26808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328498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0650"/>
            <a:ext cx="116490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325069"/>
            <a:ext cx="34956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57" y="1324775"/>
            <a:ext cx="1168717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5062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14537"/>
            <a:ext cx="116300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00187"/>
            <a:ext cx="112680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556" y="3436008"/>
            <a:ext cx="7293627" cy="18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