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44.png"/><Relationship Id="rId7" Type="http://schemas.openxmlformats.org/officeDocument/2006/relationships/image" Target="../media/image3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2300287"/>
            <a:ext cx="9020175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24062"/>
            <a:ext cx="116967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79744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68770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24012"/>
            <a:ext cx="117729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8999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1137"/>
            <a:ext cx="115633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700808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4100" y="3251815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0738" y="4581128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7821" y="4581128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23764"/>
            <a:ext cx="116871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210925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3095550"/>
            <a:ext cx="3024336" cy="10535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438213"/>
            <a:ext cx="7632848" cy="1509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1921" y="1530081"/>
            <a:ext cx="4008380" cy="4417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12776"/>
            <a:ext cx="1066800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7118" y="2656312"/>
            <a:ext cx="1082149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255305"/>
            <a:ext cx="3689226" cy="35272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7118" y="3269771"/>
            <a:ext cx="10821490" cy="3512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626" y="4365104"/>
            <a:ext cx="10982325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5312524"/>
            <a:ext cx="6683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636912"/>
            <a:ext cx="913447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19212"/>
            <a:ext cx="117729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850505"/>
            <a:ext cx="6683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14450"/>
            <a:ext cx="115919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933056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04864"/>
            <a:ext cx="84772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157192"/>
            <a:ext cx="41044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886777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611" y="5660851"/>
            <a:ext cx="6381750" cy="115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651423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519524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503372"/>
            <a:ext cx="8712968" cy="1013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776587"/>
            <a:ext cx="8712968" cy="1013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4012"/>
            <a:ext cx="115824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66875"/>
            <a:ext cx="107918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537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24944"/>
            <a:ext cx="39604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62493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661146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050" y="1412776"/>
            <a:ext cx="3848100" cy="482453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9416" y="5459799"/>
            <a:ext cx="7416824" cy="1247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995487"/>
            <a:ext cx="100965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750" y="3428999"/>
            <a:ext cx="100965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750" y="4204503"/>
            <a:ext cx="23119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8986" y="4204503"/>
            <a:ext cx="23119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9225"/>
            <a:ext cx="117157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88640"/>
            <a:ext cx="7678910" cy="63733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766" y="252277"/>
            <a:ext cx="7360353" cy="633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71637"/>
            <a:ext cx="116871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65238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7806" y="2613084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1198" y="3492760"/>
            <a:ext cx="18509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13745" y="4395586"/>
            <a:ext cx="18509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81125"/>
            <a:ext cx="107346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2328862"/>
            <a:ext cx="8791575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04963"/>
            <a:ext cx="63367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834168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0838" y="3834168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44862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060848"/>
            <a:ext cx="243840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457" y="2733303"/>
            <a:ext cx="1743075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429000"/>
            <a:ext cx="3695700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384" y="4129261"/>
            <a:ext cx="323850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29121" y="980728"/>
            <a:ext cx="6767181" cy="56166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7888" y="918571"/>
            <a:ext cx="6765876" cy="582279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78446" y="3295278"/>
            <a:ext cx="37453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8446" y="4140230"/>
            <a:ext cx="37453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6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2171700"/>
            <a:ext cx="83724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9225"/>
            <a:ext cx="116395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46272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04987"/>
            <a:ext cx="116300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56992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28800"/>
            <a:ext cx="115347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928" y="1052736"/>
            <a:ext cx="6734175" cy="569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628800"/>
            <a:ext cx="48768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542" y="2420888"/>
            <a:ext cx="3200400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3952" y="1019398"/>
            <a:ext cx="5848350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819150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441" y="3550890"/>
            <a:ext cx="9324975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1935" y="4892331"/>
            <a:ext cx="95224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2025-12-16T09:25:07Z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