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1916832"/>
            <a:ext cx="54387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17032"/>
            <a:ext cx="61626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66960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5580" y="1772816"/>
            <a:ext cx="3274275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5580" y="3356992"/>
            <a:ext cx="392234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7134" y="4712303"/>
            <a:ext cx="624505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7134" y="5638277"/>
            <a:ext cx="696513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105025"/>
            <a:ext cx="90678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348" y="2924944"/>
            <a:ext cx="943219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0348" y="3885642"/>
            <a:ext cx="9432195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728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495550"/>
            <a:ext cx="103155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48768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052736"/>
            <a:ext cx="5219700" cy="5019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2449" y="1052736"/>
            <a:ext cx="53816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443037"/>
            <a:ext cx="98774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0806" y="2348880"/>
            <a:ext cx="736145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806" y="4223979"/>
            <a:ext cx="7361457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19237"/>
            <a:ext cx="109061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533650"/>
            <a:ext cx="103060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3025"/>
            <a:ext cx="104298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914501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84579"/>
            <a:ext cx="9145016" cy="1276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95450"/>
            <a:ext cx="11010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650" y="3655594"/>
            <a:ext cx="6563494" cy="21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970422"/>
            <a:ext cx="590465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153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90010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93871"/>
            <a:ext cx="900100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66145"/>
            <a:ext cx="9001000" cy="10668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4462"/>
            <a:ext cx="110585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85875"/>
            <a:ext cx="104298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