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37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028950"/>
            <a:ext cx="53530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90662"/>
            <a:ext cx="105537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4213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19250"/>
            <a:ext cx="110394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5829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57337"/>
            <a:ext cx="10563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4126185"/>
            <a:ext cx="36957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47875"/>
            <a:ext cx="104775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924944"/>
            <a:ext cx="271847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012" y="3966665"/>
            <a:ext cx="374184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19362"/>
            <a:ext cx="109537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42543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370" y="1262340"/>
            <a:ext cx="10738222" cy="5551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013176"/>
            <a:ext cx="208823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356992"/>
            <a:ext cx="39814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1412776"/>
            <a:ext cx="110013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2519362"/>
            <a:ext cx="101631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0" y="3428999"/>
            <a:ext cx="172819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061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771" y="3158949"/>
            <a:ext cx="47053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38350"/>
            <a:ext cx="110871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86729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538412"/>
            <a:ext cx="100203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13863"/>
            <a:ext cx="122413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215977"/>
            <a:ext cx="318135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12776"/>
            <a:ext cx="109632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447925"/>
            <a:ext cx="100488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488167"/>
            <a:ext cx="187220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1727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278" y="2564904"/>
            <a:ext cx="573778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278" y="3548753"/>
            <a:ext cx="573778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278" y="4405280"/>
            <a:ext cx="602581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278" y="5308105"/>
            <a:ext cx="991425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82677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88887"/>
            <a:ext cx="3312368" cy="61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0208" y="2888887"/>
            <a:ext cx="4968915" cy="61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76" y="3745414"/>
            <a:ext cx="6164420" cy="61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676" y="4625090"/>
            <a:ext cx="6164420" cy="612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934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517232"/>
            <a:ext cx="151216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7124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37899"/>
            <a:ext cx="1024890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240815"/>
            <a:ext cx="7124700" cy="540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51042"/>
            <a:ext cx="5184576" cy="1639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72441"/>
            <a:ext cx="5184576" cy="540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94244"/>
            <a:ext cx="5760640" cy="540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76450"/>
            <a:ext cx="110299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233487"/>
            <a:ext cx="99917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64502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6198" y="4797152"/>
            <a:ext cx="190960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5610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743075"/>
            <a:ext cx="99917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902" y="3645025"/>
            <a:ext cx="57521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902" y="4455252"/>
            <a:ext cx="57521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0200"/>
            <a:ext cx="11039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19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052637"/>
            <a:ext cx="100679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0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622" y="3212977"/>
            <a:ext cx="70325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622" y="4005064"/>
            <a:ext cx="70325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622" y="4919464"/>
            <a:ext cx="70325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8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4885"/>
            <a:ext cx="99155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103691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63280"/>
            <a:ext cx="103691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42956"/>
            <a:ext cx="103691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057356"/>
            <a:ext cx="432048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2166" y="5057356"/>
            <a:ext cx="5208289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774" y="6018055"/>
            <a:ext cx="734348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24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86391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132856"/>
            <a:ext cx="460851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826" y="3151428"/>
            <a:ext cx="9091589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826" y="4146851"/>
            <a:ext cx="9091589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2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09712"/>
            <a:ext cx="109728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43711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2132856"/>
            <a:ext cx="42862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362" y="4658841"/>
            <a:ext cx="94392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84" y="1268760"/>
            <a:ext cx="1105852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163" y="3852765"/>
            <a:ext cx="3531493" cy="28886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143176"/>
            <a:ext cx="4210050" cy="1219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462" y="5733256"/>
            <a:ext cx="3830426" cy="720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9891" y="311984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0200"/>
            <a:ext cx="10972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9743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301208"/>
            <a:ext cx="9544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2062162"/>
            <a:ext cx="30384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3284984"/>
            <a:ext cx="35433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73510"/>
            <a:ext cx="110204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2025-12-16T04:59:14Z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