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040" y="2420888"/>
            <a:ext cx="54673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98" y="3501008"/>
            <a:ext cx="864870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90675"/>
            <a:ext cx="10896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43711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5988" y="443711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85176" cy="51470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21288"/>
            <a:ext cx="7602412" cy="6092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1844824"/>
            <a:ext cx="52565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098" y="2636912"/>
            <a:ext cx="6837085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0844" y="6115882"/>
            <a:ext cx="78014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918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5654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47799"/>
            <a:ext cx="10591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50624"/>
            <a:ext cx="10441160" cy="171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153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05407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85083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49954"/>
            <a:ext cx="82809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4962"/>
            <a:ext cx="116967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228850"/>
            <a:ext cx="110871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20888"/>
            <a:ext cx="86060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14550"/>
            <a:ext cx="11049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537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525658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424" y="1340768"/>
            <a:ext cx="4648200" cy="344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3861047"/>
            <a:ext cx="5256584" cy="67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44895"/>
            <a:ext cx="11161240" cy="1966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602"/>
          <a:stretch/>
        </p:blipFill>
        <p:spPr>
          <a:xfrm>
            <a:off x="551384" y="1268760"/>
            <a:ext cx="11125200" cy="1656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068960"/>
            <a:ext cx="434340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1352" y="3093074"/>
            <a:ext cx="46482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81" y="1268760"/>
            <a:ext cx="11210925" cy="34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736276"/>
            <a:ext cx="4055368" cy="3077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660742"/>
            <a:ext cx="4207768" cy="312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1891"/>
            <a:ext cx="11609834" cy="554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2025-12-16T08:47:11Z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