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2204864"/>
            <a:ext cx="5553075" cy="80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717032"/>
            <a:ext cx="9182100" cy="142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5852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484784"/>
            <a:ext cx="879157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974407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420888"/>
            <a:ext cx="10297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381587"/>
            <a:ext cx="28803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96866" y="3381587"/>
            <a:ext cx="592346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7" y="4293096"/>
            <a:ext cx="87129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7" y="5242220"/>
            <a:ext cx="87129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239250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5877272"/>
            <a:ext cx="8667750" cy="69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4149080"/>
            <a:ext cx="67652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5121354"/>
            <a:ext cx="67652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5827410"/>
            <a:ext cx="9649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58575" cy="504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157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0981" y="2348880"/>
            <a:ext cx="67652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2749" y="1353791"/>
            <a:ext cx="3124200" cy="2962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5235" y="3124382"/>
            <a:ext cx="6881008" cy="1672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5235" y="4987907"/>
            <a:ext cx="30905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81973" y="4987907"/>
            <a:ext cx="297477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5234" y="5960180"/>
            <a:ext cx="66909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25250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1844824"/>
            <a:ext cx="3209925" cy="2952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0216" y="1844824"/>
            <a:ext cx="3124200" cy="2962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97736" y="3134364"/>
            <a:ext cx="67652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7736" y="4014040"/>
            <a:ext cx="67652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7737" y="4974738"/>
            <a:ext cx="3426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77545" y="4974738"/>
            <a:ext cx="3426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98232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276872"/>
            <a:ext cx="6765261" cy="1527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070948"/>
            <a:ext cx="67652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985348"/>
            <a:ext cx="67652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6003920"/>
            <a:ext cx="67652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9826"/>
            <a:ext cx="1102042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132856"/>
            <a:ext cx="67652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000956"/>
            <a:ext cx="11305256" cy="195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5003378"/>
            <a:ext cx="10153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6114548"/>
            <a:ext cx="10153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204864"/>
            <a:ext cx="6638925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104790"/>
            <a:ext cx="67652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938167"/>
            <a:ext cx="67652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2025-12-16T08:44:33Z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