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348880"/>
            <a:ext cx="57816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933056"/>
            <a:ext cx="106489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37321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82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013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3320" y="2420888"/>
            <a:ext cx="4114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92896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8262" y="4506890"/>
            <a:ext cx="1944216" cy="1370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487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738220"/>
            <a:ext cx="3760093" cy="30611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3780367"/>
            <a:ext cx="3793430" cy="25289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60096" y="2276872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34" y="3179697"/>
            <a:ext cx="91796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768" y="4048242"/>
            <a:ext cx="6732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768" y="4939493"/>
            <a:ext cx="6732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768" y="5807595"/>
            <a:ext cx="7524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096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00171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595594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4312"/>
            <a:ext cx="116871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971675"/>
            <a:ext cx="36576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229200"/>
            <a:ext cx="96012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76387"/>
            <a:ext cx="11658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3354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1412776"/>
            <a:ext cx="57531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897" y="4725119"/>
            <a:ext cx="82486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6862"/>
            <a:ext cx="11687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43065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581128"/>
            <a:ext cx="82772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361678"/>
            <a:ext cx="37814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96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96752"/>
            <a:ext cx="11096625" cy="27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50563"/>
            <a:ext cx="3374194" cy="27908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6" y="134076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